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4" r:id="rId6"/>
    <p:sldId id="265" r:id="rId7"/>
    <p:sldId id="263" r:id="rId8"/>
    <p:sldId id="261" r:id="rId9"/>
    <p:sldId id="258" r:id="rId10"/>
    <p:sldId id="260" r:id="rId11"/>
    <p:sldId id="269" r:id="rId12"/>
    <p:sldId id="270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A62BD0-CDF5-4144-A514-B8FB15AEA0BA}" v="189" dt="2022-11-12T15:44:38.3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fal Petr" userId="76484aeb-9507-44c9-a583-612a370dac90" providerId="ADAL" clId="{00A62BD0-CDF5-4144-A514-B8FB15AEA0BA}"/>
    <pc:docChg chg="undo custSel addSld modSld sldOrd">
      <pc:chgData name="Coufal Petr" userId="76484aeb-9507-44c9-a583-612a370dac90" providerId="ADAL" clId="{00A62BD0-CDF5-4144-A514-B8FB15AEA0BA}" dt="2022-11-12T15:46:00.152" v="2346" actId="20577"/>
      <pc:docMkLst>
        <pc:docMk/>
      </pc:docMkLst>
      <pc:sldChg chg="addSp delSp modSp mod">
        <pc:chgData name="Coufal Petr" userId="76484aeb-9507-44c9-a583-612a370dac90" providerId="ADAL" clId="{00A62BD0-CDF5-4144-A514-B8FB15AEA0BA}" dt="2022-09-14T15:37:24.157" v="1673" actId="20577"/>
        <pc:sldMkLst>
          <pc:docMk/>
          <pc:sldMk cId="2898961881" sldId="256"/>
        </pc:sldMkLst>
        <pc:spChg chg="mod">
          <ac:chgData name="Coufal Petr" userId="76484aeb-9507-44c9-a583-612a370dac90" providerId="ADAL" clId="{00A62BD0-CDF5-4144-A514-B8FB15AEA0BA}" dt="2022-09-14T15:37:24.157" v="1673" actId="20577"/>
          <ac:spMkLst>
            <pc:docMk/>
            <pc:sldMk cId="2898961881" sldId="256"/>
            <ac:spMk id="2" creationId="{DB8F7FCB-F73B-5FC9-7779-D3778FF2C573}"/>
          </ac:spMkLst>
        </pc:spChg>
        <pc:spChg chg="del">
          <ac:chgData name="Coufal Petr" userId="76484aeb-9507-44c9-a583-612a370dac90" providerId="ADAL" clId="{00A62BD0-CDF5-4144-A514-B8FB15AEA0BA}" dt="2022-08-06T22:18:11.010" v="697" actId="26606"/>
          <ac:spMkLst>
            <pc:docMk/>
            <pc:sldMk cId="2898961881" sldId="256"/>
            <ac:spMk id="1031" creationId="{026A84AF-6F58-471A-BF1F-10D8C03511C4}"/>
          </ac:spMkLst>
        </pc:spChg>
        <pc:spChg chg="add">
          <ac:chgData name="Coufal Petr" userId="76484aeb-9507-44c9-a583-612a370dac90" providerId="ADAL" clId="{00A62BD0-CDF5-4144-A514-B8FB15AEA0BA}" dt="2022-08-06T22:18:11.010" v="697" actId="26606"/>
          <ac:spMkLst>
            <pc:docMk/>
            <pc:sldMk cId="2898961881" sldId="256"/>
            <ac:spMk id="1037" creationId="{C475749F-F487-4EFB-ABC7-C1359590EB76}"/>
          </ac:spMkLst>
        </pc:spChg>
        <pc:picChg chg="del">
          <ac:chgData name="Coufal Petr" userId="76484aeb-9507-44c9-a583-612a370dac90" providerId="ADAL" clId="{00A62BD0-CDF5-4144-A514-B8FB15AEA0BA}" dt="2022-08-06T22:16:32.410" v="691" actId="478"/>
          <ac:picMkLst>
            <pc:docMk/>
            <pc:sldMk cId="2898961881" sldId="256"/>
            <ac:picMk id="1026" creationId="{4236FF41-01DA-F4EE-891A-75DE136C3806}"/>
          </ac:picMkLst>
        </pc:picChg>
        <pc:picChg chg="add mod">
          <ac:chgData name="Coufal Petr" userId="76484aeb-9507-44c9-a583-612a370dac90" providerId="ADAL" clId="{00A62BD0-CDF5-4144-A514-B8FB15AEA0BA}" dt="2022-08-06T22:18:11.010" v="697" actId="26606"/>
          <ac:picMkLst>
            <pc:docMk/>
            <pc:sldMk cId="2898961881" sldId="256"/>
            <ac:picMk id="1028" creationId="{385340AF-572E-BD3B-496B-FD66BC1A4CF5}"/>
          </ac:picMkLst>
        </pc:picChg>
        <pc:picChg chg="add mod">
          <ac:chgData name="Coufal Petr" userId="76484aeb-9507-44c9-a583-612a370dac90" providerId="ADAL" clId="{00A62BD0-CDF5-4144-A514-B8FB15AEA0BA}" dt="2022-08-06T22:18:11.010" v="697" actId="26606"/>
          <ac:picMkLst>
            <pc:docMk/>
            <pc:sldMk cId="2898961881" sldId="256"/>
            <ac:picMk id="1030" creationId="{46356D77-A5AA-0E90-DAEA-6EE16EF2DC43}"/>
          </ac:picMkLst>
        </pc:picChg>
        <pc:picChg chg="add mod ord">
          <ac:chgData name="Coufal Petr" userId="76484aeb-9507-44c9-a583-612a370dac90" providerId="ADAL" clId="{00A62BD0-CDF5-4144-A514-B8FB15AEA0BA}" dt="2022-08-06T22:18:11.010" v="697" actId="26606"/>
          <ac:picMkLst>
            <pc:docMk/>
            <pc:sldMk cId="2898961881" sldId="256"/>
            <ac:picMk id="1032" creationId="{269CFDEA-D91C-783B-0FF3-D6FFA337513C}"/>
          </ac:picMkLst>
        </pc:picChg>
      </pc:sldChg>
      <pc:sldChg chg="modSp mod">
        <pc:chgData name="Coufal Petr" userId="76484aeb-9507-44c9-a583-612a370dac90" providerId="ADAL" clId="{00A62BD0-CDF5-4144-A514-B8FB15AEA0BA}" dt="2022-09-18T17:56:52.866" v="2113" actId="1076"/>
        <pc:sldMkLst>
          <pc:docMk/>
          <pc:sldMk cId="1535162439" sldId="257"/>
        </pc:sldMkLst>
        <pc:spChg chg="mod">
          <ac:chgData name="Coufal Petr" userId="76484aeb-9507-44c9-a583-612a370dac90" providerId="ADAL" clId="{00A62BD0-CDF5-4144-A514-B8FB15AEA0BA}" dt="2022-09-18T17:56:32.155" v="2112" actId="1076"/>
          <ac:spMkLst>
            <pc:docMk/>
            <pc:sldMk cId="1535162439" sldId="257"/>
            <ac:spMk id="2" creationId="{8675F3C0-963A-F55C-F7A5-4B5EAC655BA9}"/>
          </ac:spMkLst>
        </pc:spChg>
        <pc:spChg chg="mod">
          <ac:chgData name="Coufal Petr" userId="76484aeb-9507-44c9-a583-612a370dac90" providerId="ADAL" clId="{00A62BD0-CDF5-4144-A514-B8FB15AEA0BA}" dt="2022-09-18T17:56:28.503" v="2111" actId="1076"/>
          <ac:spMkLst>
            <pc:docMk/>
            <pc:sldMk cId="1535162439" sldId="257"/>
            <ac:spMk id="3" creationId="{98366D4D-A479-7195-5DFB-577FFF332251}"/>
          </ac:spMkLst>
        </pc:spChg>
        <pc:picChg chg="mod">
          <ac:chgData name="Coufal Petr" userId="76484aeb-9507-44c9-a583-612a370dac90" providerId="ADAL" clId="{00A62BD0-CDF5-4144-A514-B8FB15AEA0BA}" dt="2022-09-18T17:56:52.866" v="2113" actId="1076"/>
          <ac:picMkLst>
            <pc:docMk/>
            <pc:sldMk cId="1535162439" sldId="257"/>
            <ac:picMk id="9" creationId="{373CF22E-3464-5D24-4469-704F8CE1DCA8}"/>
          </ac:picMkLst>
        </pc:picChg>
      </pc:sldChg>
      <pc:sldChg chg="ord">
        <pc:chgData name="Coufal Petr" userId="76484aeb-9507-44c9-a583-612a370dac90" providerId="ADAL" clId="{00A62BD0-CDF5-4144-A514-B8FB15AEA0BA}" dt="2022-08-07T10:25:26.849" v="719"/>
        <pc:sldMkLst>
          <pc:docMk/>
          <pc:sldMk cId="1428620412" sldId="258"/>
        </pc:sldMkLst>
      </pc:sldChg>
      <pc:sldChg chg="modSp mod">
        <pc:chgData name="Coufal Petr" userId="76484aeb-9507-44c9-a583-612a370dac90" providerId="ADAL" clId="{00A62BD0-CDF5-4144-A514-B8FB15AEA0BA}" dt="2022-09-18T17:56:59.291" v="2114" actId="1076"/>
        <pc:sldMkLst>
          <pc:docMk/>
          <pc:sldMk cId="82701463" sldId="259"/>
        </pc:sldMkLst>
        <pc:spChg chg="mod">
          <ac:chgData name="Coufal Petr" userId="76484aeb-9507-44c9-a583-612a370dac90" providerId="ADAL" clId="{00A62BD0-CDF5-4144-A514-B8FB15AEA0BA}" dt="2022-09-18T17:56:59.291" v="2114" actId="1076"/>
          <ac:spMkLst>
            <pc:docMk/>
            <pc:sldMk cId="82701463" sldId="259"/>
            <ac:spMk id="2" creationId="{CA71AD7E-DD8D-AEA9-FA52-A255F42457B0}"/>
          </ac:spMkLst>
        </pc:spChg>
        <pc:picChg chg="mod">
          <ac:chgData name="Coufal Petr" userId="76484aeb-9507-44c9-a583-612a370dac90" providerId="ADAL" clId="{00A62BD0-CDF5-4144-A514-B8FB15AEA0BA}" dt="2022-08-21T09:40:53.071" v="1590" actId="1076"/>
          <ac:picMkLst>
            <pc:docMk/>
            <pc:sldMk cId="82701463" sldId="259"/>
            <ac:picMk id="5" creationId="{F4D18FE2-A515-84B0-F331-FE7F9CD2DF21}"/>
          </ac:picMkLst>
        </pc:picChg>
      </pc:sldChg>
      <pc:sldChg chg="addSp delSp modSp mod">
        <pc:chgData name="Coufal Petr" userId="76484aeb-9507-44c9-a583-612a370dac90" providerId="ADAL" clId="{00A62BD0-CDF5-4144-A514-B8FB15AEA0BA}" dt="2022-09-18T17:43:35.175" v="2089" actId="14100"/>
        <pc:sldMkLst>
          <pc:docMk/>
          <pc:sldMk cId="1027391467" sldId="260"/>
        </pc:sldMkLst>
        <pc:spChg chg="mod">
          <ac:chgData name="Coufal Petr" userId="76484aeb-9507-44c9-a583-612a370dac90" providerId="ADAL" clId="{00A62BD0-CDF5-4144-A514-B8FB15AEA0BA}" dt="2022-09-14T17:03:04.967" v="1993" actId="14100"/>
          <ac:spMkLst>
            <pc:docMk/>
            <pc:sldMk cId="1027391467" sldId="260"/>
            <ac:spMk id="2" creationId="{6249B753-2C77-4E75-E4FE-0D9D903E25C0}"/>
          </ac:spMkLst>
        </pc:spChg>
        <pc:spChg chg="del">
          <ac:chgData name="Coufal Petr" userId="76484aeb-9507-44c9-a583-612a370dac90" providerId="ADAL" clId="{00A62BD0-CDF5-4144-A514-B8FB15AEA0BA}" dt="2022-08-06T21:37:29.009" v="282" actId="26606"/>
          <ac:spMkLst>
            <pc:docMk/>
            <pc:sldMk cId="1027391467" sldId="260"/>
            <ac:spMk id="10" creationId="{1707FC24-6981-43D9-B525-C7832BA22463}"/>
          </ac:spMkLst>
        </pc:spChg>
        <pc:spChg chg="add del mod">
          <ac:chgData name="Coufal Petr" userId="76484aeb-9507-44c9-a583-612a370dac90" providerId="ADAL" clId="{00A62BD0-CDF5-4144-A514-B8FB15AEA0BA}" dt="2022-09-14T17:04:11.071" v="2009" actId="22"/>
          <ac:spMkLst>
            <pc:docMk/>
            <pc:sldMk cId="1027391467" sldId="260"/>
            <ac:spMk id="10" creationId="{968E6CA7-342E-6846-3D65-2FF58761A4FB}"/>
          </ac:spMkLst>
        </pc:spChg>
        <pc:spChg chg="add mod">
          <ac:chgData name="Coufal Petr" userId="76484aeb-9507-44c9-a583-612a370dac90" providerId="ADAL" clId="{00A62BD0-CDF5-4144-A514-B8FB15AEA0BA}" dt="2022-09-14T17:04:54.896" v="2024" actId="14100"/>
          <ac:spMkLst>
            <pc:docMk/>
            <pc:sldMk cId="1027391467" sldId="260"/>
            <ac:spMk id="11" creationId="{05B9F657-0C52-245E-0A29-F6E4F4B9AFBE}"/>
          </ac:spMkLst>
        </pc:spChg>
        <pc:spChg chg="add mod">
          <ac:chgData name="Coufal Petr" userId="76484aeb-9507-44c9-a583-612a370dac90" providerId="ADAL" clId="{00A62BD0-CDF5-4144-A514-B8FB15AEA0BA}" dt="2022-09-18T17:43:22.665" v="2088" actId="20577"/>
          <ac:spMkLst>
            <pc:docMk/>
            <pc:sldMk cId="1027391467" sldId="260"/>
            <ac:spMk id="12" creationId="{469C9A0C-5B44-2668-7339-E79E3DD95594}"/>
          </ac:spMkLst>
        </pc:spChg>
        <pc:spChg chg="add mod">
          <ac:chgData name="Coufal Petr" userId="76484aeb-9507-44c9-a583-612a370dac90" providerId="ADAL" clId="{00A62BD0-CDF5-4144-A514-B8FB15AEA0BA}" dt="2022-09-18T17:43:09.225" v="2077" actId="20577"/>
          <ac:spMkLst>
            <pc:docMk/>
            <pc:sldMk cId="1027391467" sldId="260"/>
            <ac:spMk id="13" creationId="{A6C3EC75-BF63-E91A-A537-819CE54DFE93}"/>
          </ac:spMkLst>
        </pc:spChg>
        <pc:spChg chg="add">
          <ac:chgData name="Coufal Petr" userId="76484aeb-9507-44c9-a583-612a370dac90" providerId="ADAL" clId="{00A62BD0-CDF5-4144-A514-B8FB15AEA0BA}" dt="2022-08-06T21:37:29.009" v="282" actId="26606"/>
          <ac:spMkLst>
            <pc:docMk/>
            <pc:sldMk cId="1027391467" sldId="260"/>
            <ac:spMk id="15" creationId="{1825AC39-5F85-4CAA-8A81-A1287086B2B6}"/>
          </ac:spMkLst>
        </pc:spChg>
        <pc:spChg chg="add">
          <ac:chgData name="Coufal Petr" userId="76484aeb-9507-44c9-a583-612a370dac90" providerId="ADAL" clId="{00A62BD0-CDF5-4144-A514-B8FB15AEA0BA}" dt="2022-08-06T21:37:29.009" v="282" actId="26606"/>
          <ac:spMkLst>
            <pc:docMk/>
            <pc:sldMk cId="1027391467" sldId="260"/>
            <ac:spMk id="17" creationId="{95DA4D23-37FC-4B90-8188-F0377C5FF44B}"/>
          </ac:spMkLst>
        </pc:spChg>
        <pc:spChg chg="add">
          <ac:chgData name="Coufal Petr" userId="76484aeb-9507-44c9-a583-612a370dac90" providerId="ADAL" clId="{00A62BD0-CDF5-4144-A514-B8FB15AEA0BA}" dt="2022-08-06T21:37:29.009" v="282" actId="26606"/>
          <ac:spMkLst>
            <pc:docMk/>
            <pc:sldMk cId="1027391467" sldId="260"/>
            <ac:spMk id="19" creationId="{A7A4B465-FBCC-4CD4-89A1-82992A7B47FF}"/>
          </ac:spMkLst>
        </pc:spChg>
        <pc:spChg chg="add">
          <ac:chgData name="Coufal Petr" userId="76484aeb-9507-44c9-a583-612a370dac90" providerId="ADAL" clId="{00A62BD0-CDF5-4144-A514-B8FB15AEA0BA}" dt="2022-08-06T21:37:29.009" v="282" actId="26606"/>
          <ac:spMkLst>
            <pc:docMk/>
            <pc:sldMk cId="1027391467" sldId="260"/>
            <ac:spMk id="21" creationId="{909E572F-9CDC-4214-9D42-FF0017649590}"/>
          </ac:spMkLst>
        </pc:spChg>
        <pc:picChg chg="mod modCrop">
          <ac:chgData name="Coufal Petr" userId="76484aeb-9507-44c9-a583-612a370dac90" providerId="ADAL" clId="{00A62BD0-CDF5-4144-A514-B8FB15AEA0BA}" dt="2022-09-18T17:43:35.175" v="2089" actId="14100"/>
          <ac:picMkLst>
            <pc:docMk/>
            <pc:sldMk cId="1027391467" sldId="260"/>
            <ac:picMk id="5" creationId="{F7C4093C-F383-9D81-2FE7-A079173B168B}"/>
          </ac:picMkLst>
        </pc:picChg>
        <pc:picChg chg="add del mod">
          <ac:chgData name="Coufal Petr" userId="76484aeb-9507-44c9-a583-612a370dac90" providerId="ADAL" clId="{00A62BD0-CDF5-4144-A514-B8FB15AEA0BA}" dt="2022-08-06T22:02:36.195" v="535" actId="478"/>
          <ac:picMkLst>
            <pc:docMk/>
            <pc:sldMk cId="1027391467" sldId="260"/>
            <ac:picMk id="7170" creationId="{77FF6C16-CC4D-23BF-94A8-855386C59F22}"/>
          </ac:picMkLst>
        </pc:picChg>
      </pc:sldChg>
      <pc:sldChg chg="modSp mod">
        <pc:chgData name="Coufal Petr" userId="76484aeb-9507-44c9-a583-612a370dac90" providerId="ADAL" clId="{00A62BD0-CDF5-4144-A514-B8FB15AEA0BA}" dt="2022-11-12T15:45:03.964" v="2342" actId="12"/>
        <pc:sldMkLst>
          <pc:docMk/>
          <pc:sldMk cId="235370464" sldId="261"/>
        </pc:sldMkLst>
        <pc:spChg chg="mod">
          <ac:chgData name="Coufal Petr" userId="76484aeb-9507-44c9-a583-612a370dac90" providerId="ADAL" clId="{00A62BD0-CDF5-4144-A514-B8FB15AEA0BA}" dt="2022-11-12T15:40:17.924" v="2336" actId="1076"/>
          <ac:spMkLst>
            <pc:docMk/>
            <pc:sldMk cId="235370464" sldId="261"/>
            <ac:spMk id="2" creationId="{AD3A6F4D-58D5-11AB-67CF-6C8523BAB128}"/>
          </ac:spMkLst>
        </pc:spChg>
        <pc:spChg chg="mod">
          <ac:chgData name="Coufal Petr" userId="76484aeb-9507-44c9-a583-612a370dac90" providerId="ADAL" clId="{00A62BD0-CDF5-4144-A514-B8FB15AEA0BA}" dt="2022-11-12T15:45:03.964" v="2342" actId="12"/>
          <ac:spMkLst>
            <pc:docMk/>
            <pc:sldMk cId="235370464" sldId="261"/>
            <ac:spMk id="3" creationId="{972615C7-6A98-7C4E-E1C9-9CEB3A2FDB55}"/>
          </ac:spMkLst>
        </pc:spChg>
        <pc:picChg chg="mod">
          <ac:chgData name="Coufal Petr" userId="76484aeb-9507-44c9-a583-612a370dac90" providerId="ADAL" clId="{00A62BD0-CDF5-4144-A514-B8FB15AEA0BA}" dt="2022-09-18T17:42:40.905" v="2069" actId="14100"/>
          <ac:picMkLst>
            <pc:docMk/>
            <pc:sldMk cId="235370464" sldId="261"/>
            <ac:picMk id="5" creationId="{83ACE3C5-85F0-5029-ACE1-AB6D52FB11A0}"/>
          </ac:picMkLst>
        </pc:picChg>
      </pc:sldChg>
      <pc:sldChg chg="addSp delSp modSp mod">
        <pc:chgData name="Coufal Petr" userId="76484aeb-9507-44c9-a583-612a370dac90" providerId="ADAL" clId="{00A62BD0-CDF5-4144-A514-B8FB15AEA0BA}" dt="2022-11-12T15:46:00.152" v="2346" actId="20577"/>
        <pc:sldMkLst>
          <pc:docMk/>
          <pc:sldMk cId="2913490606" sldId="262"/>
        </pc:sldMkLst>
        <pc:spChg chg="mod">
          <ac:chgData name="Coufal Petr" userId="76484aeb-9507-44c9-a583-612a370dac90" providerId="ADAL" clId="{00A62BD0-CDF5-4144-A514-B8FB15AEA0BA}" dt="2022-09-18T17:59:43.918" v="2121" actId="403"/>
          <ac:spMkLst>
            <pc:docMk/>
            <pc:sldMk cId="2913490606" sldId="262"/>
            <ac:spMk id="2" creationId="{EEB697CE-4705-F22F-D4A9-9520EDB11FF1}"/>
          </ac:spMkLst>
        </pc:spChg>
        <pc:spChg chg="mod">
          <ac:chgData name="Coufal Petr" userId="76484aeb-9507-44c9-a583-612a370dac90" providerId="ADAL" clId="{00A62BD0-CDF5-4144-A514-B8FB15AEA0BA}" dt="2022-11-12T15:46:00.152" v="2346" actId="20577"/>
          <ac:spMkLst>
            <pc:docMk/>
            <pc:sldMk cId="2913490606" sldId="262"/>
            <ac:spMk id="3" creationId="{680AC1EA-3742-9691-5749-5762FC5403B3}"/>
          </ac:spMkLst>
        </pc:spChg>
        <pc:picChg chg="mod">
          <ac:chgData name="Coufal Petr" userId="76484aeb-9507-44c9-a583-612a370dac90" providerId="ADAL" clId="{00A62BD0-CDF5-4144-A514-B8FB15AEA0BA}" dt="2022-09-18T17:59:52.744" v="2122" actId="1076"/>
          <ac:picMkLst>
            <pc:docMk/>
            <pc:sldMk cId="2913490606" sldId="262"/>
            <ac:picMk id="5" creationId="{405AC232-4069-1E55-A112-89492A515930}"/>
          </ac:picMkLst>
        </pc:picChg>
        <pc:picChg chg="add del">
          <ac:chgData name="Coufal Petr" userId="76484aeb-9507-44c9-a583-612a370dac90" providerId="ADAL" clId="{00A62BD0-CDF5-4144-A514-B8FB15AEA0BA}" dt="2022-08-06T13:26:10.374" v="246" actId="21"/>
          <ac:picMkLst>
            <pc:docMk/>
            <pc:sldMk cId="2913490606" sldId="262"/>
            <ac:picMk id="5122" creationId="{189FC14C-FB30-25F6-A42B-8FD1297790C6}"/>
          </ac:picMkLst>
        </pc:picChg>
        <pc:picChg chg="add del mod">
          <ac:chgData name="Coufal Petr" userId="76484aeb-9507-44c9-a583-612a370dac90" providerId="ADAL" clId="{00A62BD0-CDF5-4144-A514-B8FB15AEA0BA}" dt="2022-08-06T13:37:20.031" v="267" actId="21"/>
          <ac:picMkLst>
            <pc:docMk/>
            <pc:sldMk cId="2913490606" sldId="262"/>
            <ac:picMk id="5124" creationId="{973FD117-FBD5-814E-16DE-BA946F542476}"/>
          </ac:picMkLst>
        </pc:picChg>
      </pc:sldChg>
      <pc:sldChg chg="addSp delSp modSp new mod setBg setClrOvrMap">
        <pc:chgData name="Coufal Petr" userId="76484aeb-9507-44c9-a583-612a370dac90" providerId="ADAL" clId="{00A62BD0-CDF5-4144-A514-B8FB15AEA0BA}" dt="2022-09-18T17:41:15.446" v="2068" actId="6549"/>
        <pc:sldMkLst>
          <pc:docMk/>
          <pc:sldMk cId="922950909" sldId="263"/>
        </pc:sldMkLst>
        <pc:spChg chg="mod">
          <ac:chgData name="Coufal Petr" userId="76484aeb-9507-44c9-a583-612a370dac90" providerId="ADAL" clId="{00A62BD0-CDF5-4144-A514-B8FB15AEA0BA}" dt="2022-09-14T16:14:23.331" v="1754" actId="14100"/>
          <ac:spMkLst>
            <pc:docMk/>
            <pc:sldMk cId="922950909" sldId="263"/>
            <ac:spMk id="2" creationId="{8DE60363-BBEA-6904-995B-53E169630E97}"/>
          </ac:spMkLst>
        </pc:spChg>
        <pc:spChg chg="mod ord">
          <ac:chgData name="Coufal Petr" userId="76484aeb-9507-44c9-a583-612a370dac90" providerId="ADAL" clId="{00A62BD0-CDF5-4144-A514-B8FB15AEA0BA}" dt="2022-09-18T17:41:15.446" v="2068" actId="6549"/>
          <ac:spMkLst>
            <pc:docMk/>
            <pc:sldMk cId="922950909" sldId="263"/>
            <ac:spMk id="3" creationId="{8486D2D3-9B98-2352-3D0C-9D0916C0DD18}"/>
          </ac:spMkLst>
        </pc:spChg>
        <pc:spChg chg="add del mod">
          <ac:chgData name="Coufal Petr" userId="76484aeb-9507-44c9-a583-612a370dac90" providerId="ADAL" clId="{00A62BD0-CDF5-4144-A514-B8FB15AEA0BA}" dt="2022-08-07T11:20:56.537" v="1440" actId="21"/>
          <ac:spMkLst>
            <pc:docMk/>
            <pc:sldMk cId="922950909" sldId="263"/>
            <ac:spMk id="11" creationId="{C7B52EA9-C7D1-02D1-74B8-A98A2CA73C77}"/>
          </ac:spMkLst>
        </pc:spChg>
        <pc:spChg chg="add del mod">
          <ac:chgData name="Coufal Petr" userId="76484aeb-9507-44c9-a583-612a370dac90" providerId="ADAL" clId="{00A62BD0-CDF5-4144-A514-B8FB15AEA0BA}" dt="2022-08-07T11:20:56.537" v="1440" actId="21"/>
          <ac:spMkLst>
            <pc:docMk/>
            <pc:sldMk cId="922950909" sldId="263"/>
            <ac:spMk id="12" creationId="{D1C4CBC2-5EAB-6675-436B-84AE7EB9A176}"/>
          </ac:spMkLst>
        </pc:spChg>
        <pc:spChg chg="add del mod">
          <ac:chgData name="Coufal Petr" userId="76484aeb-9507-44c9-a583-612a370dac90" providerId="ADAL" clId="{00A62BD0-CDF5-4144-A514-B8FB15AEA0BA}" dt="2022-08-07T11:20:56.537" v="1440" actId="21"/>
          <ac:spMkLst>
            <pc:docMk/>
            <pc:sldMk cId="922950909" sldId="263"/>
            <ac:spMk id="13" creationId="{FAD4ABBE-719E-8AF4-DD73-A67AE7CF2D8C}"/>
          </ac:spMkLst>
        </pc:spChg>
        <pc:spChg chg="add mod">
          <ac:chgData name="Coufal Petr" userId="76484aeb-9507-44c9-a583-612a370dac90" providerId="ADAL" clId="{00A62BD0-CDF5-4144-A514-B8FB15AEA0BA}" dt="2022-08-07T11:23:39.331" v="1463" actId="1076"/>
          <ac:spMkLst>
            <pc:docMk/>
            <pc:sldMk cId="922950909" sldId="263"/>
            <ac:spMk id="20" creationId="{3B394AFC-BE2B-ADFB-8972-C9E2FE3E64CA}"/>
          </ac:spMkLst>
        </pc:spChg>
        <pc:spChg chg="add mod">
          <ac:chgData name="Coufal Petr" userId="76484aeb-9507-44c9-a583-612a370dac90" providerId="ADAL" clId="{00A62BD0-CDF5-4144-A514-B8FB15AEA0BA}" dt="2022-08-07T11:23:35.760" v="1462" actId="1076"/>
          <ac:spMkLst>
            <pc:docMk/>
            <pc:sldMk cId="922950909" sldId="263"/>
            <ac:spMk id="21" creationId="{2E26AAE1-62C4-DC0D-3EC4-0BCA58E23B32}"/>
          </ac:spMkLst>
        </pc:spChg>
        <pc:spChg chg="add mod">
          <ac:chgData name="Coufal Petr" userId="76484aeb-9507-44c9-a583-612a370dac90" providerId="ADAL" clId="{00A62BD0-CDF5-4144-A514-B8FB15AEA0BA}" dt="2022-08-07T11:23:30.311" v="1461" actId="1076"/>
          <ac:spMkLst>
            <pc:docMk/>
            <pc:sldMk cId="922950909" sldId="263"/>
            <ac:spMk id="22" creationId="{0B02221E-3385-5DC0-116B-563F2FC81920}"/>
          </ac:spMkLst>
        </pc:spChg>
        <pc:spChg chg="add del">
          <ac:chgData name="Coufal Petr" userId="76484aeb-9507-44c9-a583-612a370dac90" providerId="ADAL" clId="{00A62BD0-CDF5-4144-A514-B8FB15AEA0BA}" dt="2022-08-06T12:04:53.646" v="209" actId="26606"/>
          <ac:spMkLst>
            <pc:docMk/>
            <pc:sldMk cId="922950909" sldId="263"/>
            <ac:spMk id="3083" creationId="{AD96FDFD-4E42-4A06-B8B5-768A1DB9C2A9}"/>
          </ac:spMkLst>
        </pc:spChg>
        <pc:spChg chg="add del">
          <ac:chgData name="Coufal Petr" userId="76484aeb-9507-44c9-a583-612a370dac90" providerId="ADAL" clId="{00A62BD0-CDF5-4144-A514-B8FB15AEA0BA}" dt="2022-08-07T11:21:41.034" v="1441" actId="26606"/>
          <ac:spMkLst>
            <pc:docMk/>
            <pc:sldMk cId="922950909" sldId="263"/>
            <ac:spMk id="3088" creationId="{FA511026-8542-4AC0-9F06-134A70850B60}"/>
          </ac:spMkLst>
        </pc:spChg>
        <pc:spChg chg="add">
          <ac:chgData name="Coufal Petr" userId="76484aeb-9507-44c9-a583-612a370dac90" providerId="ADAL" clId="{00A62BD0-CDF5-4144-A514-B8FB15AEA0BA}" dt="2022-08-07T11:21:41.034" v="1441" actId="26606"/>
          <ac:spMkLst>
            <pc:docMk/>
            <pc:sldMk cId="922950909" sldId="263"/>
            <ac:spMk id="3090" creationId="{33CD251C-A887-4D2F-925B-FC097198538B}"/>
          </ac:spMkLst>
        </pc:spChg>
        <pc:spChg chg="add del">
          <ac:chgData name="Coufal Petr" userId="76484aeb-9507-44c9-a583-612a370dac90" providerId="ADAL" clId="{00A62BD0-CDF5-4144-A514-B8FB15AEA0BA}" dt="2022-08-07T11:20:43.944" v="1436" actId="26606"/>
          <ac:spMkLst>
            <pc:docMk/>
            <pc:sldMk cId="922950909" sldId="263"/>
            <ac:spMk id="3093" creationId="{09C509D2-0C1A-47B8-89C1-D3AB17D45256}"/>
          </ac:spMkLst>
        </pc:spChg>
        <pc:grpChg chg="add">
          <ac:chgData name="Coufal Petr" userId="76484aeb-9507-44c9-a583-612a370dac90" providerId="ADAL" clId="{00A62BD0-CDF5-4144-A514-B8FB15AEA0BA}" dt="2022-08-07T11:21:41.034" v="1441" actId="26606"/>
          <ac:grpSpMkLst>
            <pc:docMk/>
            <pc:sldMk cId="922950909" sldId="263"/>
            <ac:grpSpMk id="3095" creationId="{770AE191-D2EA-45C9-A44D-830C188F74CB}"/>
          </ac:grpSpMkLst>
        </pc:grpChg>
        <pc:picChg chg="add mod ord">
          <ac:chgData name="Coufal Petr" userId="76484aeb-9507-44c9-a583-612a370dac90" providerId="ADAL" clId="{00A62BD0-CDF5-4144-A514-B8FB15AEA0BA}" dt="2022-08-07T11:21:41.034" v="1441" actId="26606"/>
          <ac:picMkLst>
            <pc:docMk/>
            <pc:sldMk cId="922950909" sldId="263"/>
            <ac:picMk id="3074" creationId="{ED6BE33C-E0FE-312A-1174-04DAFFD8647B}"/>
          </ac:picMkLst>
        </pc:picChg>
        <pc:picChg chg="add mod">
          <ac:chgData name="Coufal Petr" userId="76484aeb-9507-44c9-a583-612a370dac90" providerId="ADAL" clId="{00A62BD0-CDF5-4144-A514-B8FB15AEA0BA}" dt="2022-08-07T11:22:30.172" v="1453" actId="18131"/>
          <ac:picMkLst>
            <pc:docMk/>
            <pc:sldMk cId="922950909" sldId="263"/>
            <ac:picMk id="3076" creationId="{A37AE3CB-5781-2A2F-842E-755535B05F74}"/>
          </ac:picMkLst>
        </pc:picChg>
        <pc:picChg chg="add mod ord">
          <ac:chgData name="Coufal Petr" userId="76484aeb-9507-44c9-a583-612a370dac90" providerId="ADAL" clId="{00A62BD0-CDF5-4144-A514-B8FB15AEA0BA}" dt="2022-08-07T11:22:17.023" v="1451" actId="1076"/>
          <ac:picMkLst>
            <pc:docMk/>
            <pc:sldMk cId="922950909" sldId="263"/>
            <ac:picMk id="3078" creationId="{EFDB429D-26FD-729B-5866-4D2137AA6A41}"/>
          </ac:picMkLst>
        </pc:picChg>
        <pc:picChg chg="add del mod">
          <ac:chgData name="Coufal Petr" userId="76484aeb-9507-44c9-a583-612a370dac90" providerId="ADAL" clId="{00A62BD0-CDF5-4144-A514-B8FB15AEA0BA}" dt="2022-08-07T11:19:40.616" v="1430" actId="478"/>
          <ac:picMkLst>
            <pc:docMk/>
            <pc:sldMk cId="922950909" sldId="263"/>
            <ac:picMk id="3080" creationId="{9237A4DF-46C4-A63D-13D4-9DC11857625D}"/>
          </ac:picMkLst>
        </pc:picChg>
        <pc:picChg chg="add del mod">
          <ac:chgData name="Coufal Petr" userId="76484aeb-9507-44c9-a583-612a370dac90" providerId="ADAL" clId="{00A62BD0-CDF5-4144-A514-B8FB15AEA0BA}" dt="2022-08-07T11:20:51.089" v="1439" actId="478"/>
          <ac:picMkLst>
            <pc:docMk/>
            <pc:sldMk cId="922950909" sldId="263"/>
            <ac:picMk id="3082" creationId="{A62AE1C1-D866-99E5-6E88-B37BB79E199D}"/>
          </ac:picMkLst>
        </pc:picChg>
      </pc:sldChg>
      <pc:sldChg chg="addSp delSp modSp new mod setBg">
        <pc:chgData name="Coufal Petr" userId="76484aeb-9507-44c9-a583-612a370dac90" providerId="ADAL" clId="{00A62BD0-CDF5-4144-A514-B8FB15AEA0BA}" dt="2022-08-21T09:43:00.819" v="1598" actId="2711"/>
        <pc:sldMkLst>
          <pc:docMk/>
          <pc:sldMk cId="1195455277" sldId="264"/>
        </pc:sldMkLst>
        <pc:spChg chg="del">
          <ac:chgData name="Coufal Petr" userId="76484aeb-9507-44c9-a583-612a370dac90" providerId="ADAL" clId="{00A62BD0-CDF5-4144-A514-B8FB15AEA0BA}" dt="2022-08-06T13:26:22.072" v="248" actId="478"/>
          <ac:spMkLst>
            <pc:docMk/>
            <pc:sldMk cId="1195455277" sldId="264"/>
            <ac:spMk id="2" creationId="{151F4CA1-E4A2-C048-D37A-B8289B9A1120}"/>
          </ac:spMkLst>
        </pc:spChg>
        <pc:spChg chg="del">
          <ac:chgData name="Coufal Petr" userId="76484aeb-9507-44c9-a583-612a370dac90" providerId="ADAL" clId="{00A62BD0-CDF5-4144-A514-B8FB15AEA0BA}" dt="2022-08-06T13:26:24.954" v="249" actId="478"/>
          <ac:spMkLst>
            <pc:docMk/>
            <pc:sldMk cId="1195455277" sldId="264"/>
            <ac:spMk id="3" creationId="{C2CD7C8A-4E03-B6E5-D609-CAB50DCB8400}"/>
          </ac:spMkLst>
        </pc:spChg>
        <pc:spChg chg="add del">
          <ac:chgData name="Coufal Petr" userId="76484aeb-9507-44c9-a583-612a370dac90" providerId="ADAL" clId="{00A62BD0-CDF5-4144-A514-B8FB15AEA0BA}" dt="2022-08-07T11:04:28.870" v="1347" actId="26606"/>
          <ac:spMkLst>
            <pc:docMk/>
            <pc:sldMk cId="1195455277" sldId="264"/>
            <ac:spMk id="9" creationId="{F3060C83-F051-4F0E-ABAD-AA0DFC48B218}"/>
          </ac:spMkLst>
        </pc:spChg>
        <pc:spChg chg="add del">
          <ac:chgData name="Coufal Petr" userId="76484aeb-9507-44c9-a583-612a370dac90" providerId="ADAL" clId="{00A62BD0-CDF5-4144-A514-B8FB15AEA0BA}" dt="2022-08-07T11:04:28.870" v="1347" actId="26606"/>
          <ac:spMkLst>
            <pc:docMk/>
            <pc:sldMk cId="1195455277" sldId="264"/>
            <ac:spMk id="11" creationId="{83C98ABE-055B-441F-B07E-44F97F083C39}"/>
          </ac:spMkLst>
        </pc:spChg>
        <pc:spChg chg="add mod">
          <ac:chgData name="Coufal Petr" userId="76484aeb-9507-44c9-a583-612a370dac90" providerId="ADAL" clId="{00A62BD0-CDF5-4144-A514-B8FB15AEA0BA}" dt="2022-08-21T09:43:00.819" v="1598" actId="2711"/>
          <ac:spMkLst>
            <pc:docMk/>
            <pc:sldMk cId="1195455277" sldId="264"/>
            <ac:spMk id="12" creationId="{8855F663-119F-FD65-FB2E-C09DFA3CA972}"/>
          </ac:spMkLst>
        </pc:spChg>
        <pc:spChg chg="add del">
          <ac:chgData name="Coufal Petr" userId="76484aeb-9507-44c9-a583-612a370dac90" providerId="ADAL" clId="{00A62BD0-CDF5-4144-A514-B8FB15AEA0BA}" dt="2022-08-07T11:04:28.870" v="1347" actId="26606"/>
          <ac:spMkLst>
            <pc:docMk/>
            <pc:sldMk cId="1195455277" sldId="264"/>
            <ac:spMk id="13" creationId="{29FDB030-9B49-4CED-8CCD-4D99382388AC}"/>
          </ac:spMkLst>
        </pc:spChg>
        <pc:spChg chg="add del">
          <ac:chgData name="Coufal Petr" userId="76484aeb-9507-44c9-a583-612a370dac90" providerId="ADAL" clId="{00A62BD0-CDF5-4144-A514-B8FB15AEA0BA}" dt="2022-08-07T11:04:28.870" v="1347" actId="26606"/>
          <ac:spMkLst>
            <pc:docMk/>
            <pc:sldMk cId="1195455277" sldId="264"/>
            <ac:spMk id="15" creationId="{3783CA14-24A1-485C-8B30-D6A5D87987AD}"/>
          </ac:spMkLst>
        </pc:spChg>
        <pc:spChg chg="add mod">
          <ac:chgData name="Coufal Petr" userId="76484aeb-9507-44c9-a583-612a370dac90" providerId="ADAL" clId="{00A62BD0-CDF5-4144-A514-B8FB15AEA0BA}" dt="2022-08-21T09:42:52.231" v="1595" actId="2711"/>
          <ac:spMkLst>
            <pc:docMk/>
            <pc:sldMk cId="1195455277" sldId="264"/>
            <ac:spMk id="16" creationId="{8463DA5A-133F-8785-416D-A9038E7DC9BB}"/>
          </ac:spMkLst>
        </pc:spChg>
        <pc:spChg chg="add del">
          <ac:chgData name="Coufal Petr" userId="76484aeb-9507-44c9-a583-612a370dac90" providerId="ADAL" clId="{00A62BD0-CDF5-4144-A514-B8FB15AEA0BA}" dt="2022-08-07T11:04:28.870" v="1347" actId="26606"/>
          <ac:spMkLst>
            <pc:docMk/>
            <pc:sldMk cId="1195455277" sldId="264"/>
            <ac:spMk id="17" creationId="{9A97C86A-04D6-40F7-AE84-31AB43E6A846}"/>
          </ac:spMkLst>
        </pc:spChg>
        <pc:spChg chg="add del">
          <ac:chgData name="Coufal Petr" userId="76484aeb-9507-44c9-a583-612a370dac90" providerId="ADAL" clId="{00A62BD0-CDF5-4144-A514-B8FB15AEA0BA}" dt="2022-08-07T11:04:28.870" v="1347" actId="26606"/>
          <ac:spMkLst>
            <pc:docMk/>
            <pc:sldMk cId="1195455277" sldId="264"/>
            <ac:spMk id="19" creationId="{FF9F2414-84E8-453E-B1F3-389FDE8192D9}"/>
          </ac:spMkLst>
        </pc:spChg>
        <pc:spChg chg="add del">
          <ac:chgData name="Coufal Petr" userId="76484aeb-9507-44c9-a583-612a370dac90" providerId="ADAL" clId="{00A62BD0-CDF5-4144-A514-B8FB15AEA0BA}" dt="2022-08-07T11:04:28.870" v="1347" actId="26606"/>
          <ac:spMkLst>
            <pc:docMk/>
            <pc:sldMk cId="1195455277" sldId="264"/>
            <ac:spMk id="21" creationId="{3ECA69A1-7536-43AC-85EF-C7106179F5ED}"/>
          </ac:spMkLst>
        </pc:spChg>
        <pc:spChg chg="add">
          <ac:chgData name="Coufal Petr" userId="76484aeb-9507-44c9-a583-612a370dac90" providerId="ADAL" clId="{00A62BD0-CDF5-4144-A514-B8FB15AEA0BA}" dt="2022-08-07T11:04:28.870" v="1347" actId="26606"/>
          <ac:spMkLst>
            <pc:docMk/>
            <pc:sldMk cId="1195455277" sldId="264"/>
            <ac:spMk id="26" creationId="{5E52985E-2553-471E-82AA-5ED7A329890A}"/>
          </ac:spMkLst>
        </pc:spChg>
        <pc:picChg chg="add mod ord">
          <ac:chgData name="Coufal Petr" userId="76484aeb-9507-44c9-a583-612a370dac90" providerId="ADAL" clId="{00A62BD0-CDF5-4144-A514-B8FB15AEA0BA}" dt="2022-08-07T11:18:28.276" v="1422" actId="1076"/>
          <ac:picMkLst>
            <pc:docMk/>
            <pc:sldMk cId="1195455277" sldId="264"/>
            <ac:picMk id="4" creationId="{55241AC6-03AF-D9D5-D51B-1FF6571F385F}"/>
          </ac:picMkLst>
        </pc:picChg>
        <pc:picChg chg="add mod">
          <ac:chgData name="Coufal Petr" userId="76484aeb-9507-44c9-a583-612a370dac90" providerId="ADAL" clId="{00A62BD0-CDF5-4144-A514-B8FB15AEA0BA}" dt="2022-08-07T11:04:28.870" v="1347" actId="26606"/>
          <ac:picMkLst>
            <pc:docMk/>
            <pc:sldMk cId="1195455277" sldId="264"/>
            <ac:picMk id="14" creationId="{05A4468D-6BD4-6EA6-0062-668E55615708}"/>
          </ac:picMkLst>
        </pc:picChg>
        <pc:cxnChg chg="add">
          <ac:chgData name="Coufal Petr" userId="76484aeb-9507-44c9-a583-612a370dac90" providerId="ADAL" clId="{00A62BD0-CDF5-4144-A514-B8FB15AEA0BA}" dt="2022-08-07T11:04:28.870" v="1347" actId="26606"/>
          <ac:cxnSpMkLst>
            <pc:docMk/>
            <pc:sldMk cId="1195455277" sldId="264"/>
            <ac:cxnSpMk id="28" creationId="{DAE3ABC6-4042-4293-A7DF-F01181363B7E}"/>
          </ac:cxnSpMkLst>
        </pc:cxnChg>
      </pc:sldChg>
      <pc:sldChg chg="addSp delSp modSp new mod setBg">
        <pc:chgData name="Coufal Petr" userId="76484aeb-9507-44c9-a583-612a370dac90" providerId="ADAL" clId="{00A62BD0-CDF5-4144-A514-B8FB15AEA0BA}" dt="2022-09-14T16:11:14.832" v="1693" actId="1076"/>
        <pc:sldMkLst>
          <pc:docMk/>
          <pc:sldMk cId="3886726020" sldId="265"/>
        </pc:sldMkLst>
        <pc:spChg chg="del">
          <ac:chgData name="Coufal Petr" userId="76484aeb-9507-44c9-a583-612a370dac90" providerId="ADAL" clId="{00A62BD0-CDF5-4144-A514-B8FB15AEA0BA}" dt="2022-08-06T13:37:31.965" v="270" actId="478"/>
          <ac:spMkLst>
            <pc:docMk/>
            <pc:sldMk cId="3886726020" sldId="265"/>
            <ac:spMk id="2" creationId="{2BF27DCA-36C6-2EC9-E25A-FBE7E5B84FE2}"/>
          </ac:spMkLst>
        </pc:spChg>
        <pc:spChg chg="del">
          <ac:chgData name="Coufal Petr" userId="76484aeb-9507-44c9-a583-612a370dac90" providerId="ADAL" clId="{00A62BD0-CDF5-4144-A514-B8FB15AEA0BA}" dt="2022-08-06T13:37:35.203" v="271" actId="478"/>
          <ac:spMkLst>
            <pc:docMk/>
            <pc:sldMk cId="3886726020" sldId="265"/>
            <ac:spMk id="3" creationId="{4E5E17F6-F2C8-014D-B132-6EBBCCC2FBE1}"/>
          </ac:spMkLst>
        </pc:spChg>
        <pc:spChg chg="add">
          <ac:chgData name="Coufal Petr" userId="76484aeb-9507-44c9-a583-612a370dac90" providerId="ADAL" clId="{00A62BD0-CDF5-4144-A514-B8FB15AEA0BA}" dt="2022-08-06T13:37:40.620" v="273" actId="26606"/>
          <ac:spMkLst>
            <pc:docMk/>
            <pc:sldMk cId="3886726020" sldId="265"/>
            <ac:spMk id="9" creationId="{F3060C83-F051-4F0E-ABAD-AA0DFC48B218}"/>
          </ac:spMkLst>
        </pc:spChg>
        <pc:spChg chg="add">
          <ac:chgData name="Coufal Petr" userId="76484aeb-9507-44c9-a583-612a370dac90" providerId="ADAL" clId="{00A62BD0-CDF5-4144-A514-B8FB15AEA0BA}" dt="2022-08-06T13:37:40.620" v="273" actId="26606"/>
          <ac:spMkLst>
            <pc:docMk/>
            <pc:sldMk cId="3886726020" sldId="265"/>
            <ac:spMk id="11" creationId="{83C98ABE-055B-441F-B07E-44F97F083C39}"/>
          </ac:spMkLst>
        </pc:spChg>
        <pc:spChg chg="add">
          <ac:chgData name="Coufal Petr" userId="76484aeb-9507-44c9-a583-612a370dac90" providerId="ADAL" clId="{00A62BD0-CDF5-4144-A514-B8FB15AEA0BA}" dt="2022-08-06T13:37:40.620" v="273" actId="26606"/>
          <ac:spMkLst>
            <pc:docMk/>
            <pc:sldMk cId="3886726020" sldId="265"/>
            <ac:spMk id="13" creationId="{29FDB030-9B49-4CED-8CCD-4D99382388AC}"/>
          </ac:spMkLst>
        </pc:spChg>
        <pc:spChg chg="add">
          <ac:chgData name="Coufal Petr" userId="76484aeb-9507-44c9-a583-612a370dac90" providerId="ADAL" clId="{00A62BD0-CDF5-4144-A514-B8FB15AEA0BA}" dt="2022-08-06T13:37:40.620" v="273" actId="26606"/>
          <ac:spMkLst>
            <pc:docMk/>
            <pc:sldMk cId="3886726020" sldId="265"/>
            <ac:spMk id="15" creationId="{3783CA14-24A1-485C-8B30-D6A5D87987AD}"/>
          </ac:spMkLst>
        </pc:spChg>
        <pc:spChg chg="add">
          <ac:chgData name="Coufal Petr" userId="76484aeb-9507-44c9-a583-612a370dac90" providerId="ADAL" clId="{00A62BD0-CDF5-4144-A514-B8FB15AEA0BA}" dt="2022-08-06T13:37:40.620" v="273" actId="26606"/>
          <ac:spMkLst>
            <pc:docMk/>
            <pc:sldMk cId="3886726020" sldId="265"/>
            <ac:spMk id="17" creationId="{9A97C86A-04D6-40F7-AE84-31AB43E6A846}"/>
          </ac:spMkLst>
        </pc:spChg>
        <pc:spChg chg="add">
          <ac:chgData name="Coufal Petr" userId="76484aeb-9507-44c9-a583-612a370dac90" providerId="ADAL" clId="{00A62BD0-CDF5-4144-A514-B8FB15AEA0BA}" dt="2022-08-06T13:37:40.620" v="273" actId="26606"/>
          <ac:spMkLst>
            <pc:docMk/>
            <pc:sldMk cId="3886726020" sldId="265"/>
            <ac:spMk id="19" creationId="{FF9F2414-84E8-453E-B1F3-389FDE8192D9}"/>
          </ac:spMkLst>
        </pc:spChg>
        <pc:spChg chg="add">
          <ac:chgData name="Coufal Petr" userId="76484aeb-9507-44c9-a583-612a370dac90" providerId="ADAL" clId="{00A62BD0-CDF5-4144-A514-B8FB15AEA0BA}" dt="2022-08-06T13:37:40.620" v="273" actId="26606"/>
          <ac:spMkLst>
            <pc:docMk/>
            <pc:sldMk cId="3886726020" sldId="265"/>
            <ac:spMk id="21" creationId="{3ECA69A1-7536-43AC-85EF-C7106179F5ED}"/>
          </ac:spMkLst>
        </pc:spChg>
        <pc:picChg chg="add mod">
          <ac:chgData name="Coufal Petr" userId="76484aeb-9507-44c9-a583-612a370dac90" providerId="ADAL" clId="{00A62BD0-CDF5-4144-A514-B8FB15AEA0BA}" dt="2022-09-14T16:11:14.832" v="1693" actId="1076"/>
          <ac:picMkLst>
            <pc:docMk/>
            <pc:sldMk cId="3886726020" sldId="265"/>
            <ac:picMk id="4" creationId="{30285EA7-3BDC-9C60-BEC2-0ED69B00E1E8}"/>
          </ac:picMkLst>
        </pc:picChg>
      </pc:sldChg>
      <pc:sldChg chg="addSp modSp new mod setBg">
        <pc:chgData name="Coufal Petr" userId="76484aeb-9507-44c9-a583-612a370dac90" providerId="ADAL" clId="{00A62BD0-CDF5-4144-A514-B8FB15AEA0BA}" dt="2022-09-18T18:03:52.059" v="2146" actId="1076"/>
        <pc:sldMkLst>
          <pc:docMk/>
          <pc:sldMk cId="766572414" sldId="266"/>
        </pc:sldMkLst>
        <pc:spChg chg="mod">
          <ac:chgData name="Coufal Petr" userId="76484aeb-9507-44c9-a583-612a370dac90" providerId="ADAL" clId="{00A62BD0-CDF5-4144-A514-B8FB15AEA0BA}" dt="2022-09-18T18:03:52.059" v="2146" actId="1076"/>
          <ac:spMkLst>
            <pc:docMk/>
            <pc:sldMk cId="766572414" sldId="266"/>
            <ac:spMk id="2" creationId="{CB08CEED-8081-0030-E6ED-ED49D12142DC}"/>
          </ac:spMkLst>
        </pc:spChg>
        <pc:spChg chg="mod">
          <ac:chgData name="Coufal Petr" userId="76484aeb-9507-44c9-a583-612a370dac90" providerId="ADAL" clId="{00A62BD0-CDF5-4144-A514-B8FB15AEA0BA}" dt="2022-09-18T18:03:46.165" v="2145" actId="14100"/>
          <ac:spMkLst>
            <pc:docMk/>
            <pc:sldMk cId="766572414" sldId="266"/>
            <ac:spMk id="3" creationId="{10EEBE80-9413-738E-FCC8-1170411901B2}"/>
          </ac:spMkLst>
        </pc:spChg>
        <pc:spChg chg="add">
          <ac:chgData name="Coufal Petr" userId="76484aeb-9507-44c9-a583-612a370dac90" providerId="ADAL" clId="{00A62BD0-CDF5-4144-A514-B8FB15AEA0BA}" dt="2022-08-06T21:41:27.339" v="375" actId="26606"/>
          <ac:spMkLst>
            <pc:docMk/>
            <pc:sldMk cId="766572414" sldId="266"/>
            <ac:spMk id="10" creationId="{2B566528-1B12-4246-9431-5C2D7D081168}"/>
          </ac:spMkLst>
        </pc:spChg>
        <pc:spChg chg="add">
          <ac:chgData name="Coufal Petr" userId="76484aeb-9507-44c9-a583-612a370dac90" providerId="ADAL" clId="{00A62BD0-CDF5-4144-A514-B8FB15AEA0BA}" dt="2022-08-06T21:41:27.339" v="375" actId="26606"/>
          <ac:spMkLst>
            <pc:docMk/>
            <pc:sldMk cId="766572414" sldId="266"/>
            <ac:spMk id="16" creationId="{D3F51FEB-38FB-4F6C-9F7B-2F2AFAB65463}"/>
          </ac:spMkLst>
        </pc:spChg>
        <pc:spChg chg="add">
          <ac:chgData name="Coufal Petr" userId="76484aeb-9507-44c9-a583-612a370dac90" providerId="ADAL" clId="{00A62BD0-CDF5-4144-A514-B8FB15AEA0BA}" dt="2022-08-06T21:41:27.339" v="375" actId="26606"/>
          <ac:spMkLst>
            <pc:docMk/>
            <pc:sldMk cId="766572414" sldId="266"/>
            <ac:spMk id="18" creationId="{1E547BA6-BAE0-43BB-A7CA-60F69CE252F0}"/>
          </ac:spMkLst>
        </pc:spChg>
        <pc:grpChg chg="add">
          <ac:chgData name="Coufal Petr" userId="76484aeb-9507-44c9-a583-612a370dac90" providerId="ADAL" clId="{00A62BD0-CDF5-4144-A514-B8FB15AEA0BA}" dt="2022-08-06T21:41:27.339" v="375" actId="26606"/>
          <ac:grpSpMkLst>
            <pc:docMk/>
            <pc:sldMk cId="766572414" sldId="266"/>
            <ac:grpSpMk id="12" creationId="{07EAA094-9CF6-4695-958A-33D9BCAA9474}"/>
          </ac:grpSpMkLst>
        </pc:grpChg>
        <pc:picChg chg="add mod">
          <ac:chgData name="Coufal Petr" userId="76484aeb-9507-44c9-a583-612a370dac90" providerId="ADAL" clId="{00A62BD0-CDF5-4144-A514-B8FB15AEA0BA}" dt="2022-08-06T21:41:27.339" v="375" actId="26606"/>
          <ac:picMkLst>
            <pc:docMk/>
            <pc:sldMk cId="766572414" sldId="266"/>
            <ac:picMk id="4" creationId="{29E39858-1A90-AC89-29C7-CAB473C7110D}"/>
          </ac:picMkLst>
        </pc:picChg>
        <pc:picChg chg="add mod">
          <ac:chgData name="Coufal Petr" userId="76484aeb-9507-44c9-a583-612a370dac90" providerId="ADAL" clId="{00A62BD0-CDF5-4144-A514-B8FB15AEA0BA}" dt="2022-08-06T21:41:27.339" v="375" actId="26606"/>
          <ac:picMkLst>
            <pc:docMk/>
            <pc:sldMk cId="766572414" sldId="266"/>
            <ac:picMk id="5" creationId="{E7CFAA34-57AE-9E94-A3D0-8F0B8B845230}"/>
          </ac:picMkLst>
        </pc:picChg>
      </pc:sldChg>
      <pc:sldChg chg="addSp delSp modSp add mod">
        <pc:chgData name="Coufal Petr" userId="76484aeb-9507-44c9-a583-612a370dac90" providerId="ADAL" clId="{00A62BD0-CDF5-4144-A514-B8FB15AEA0BA}" dt="2022-09-19T19:18:59.244" v="2333" actId="14100"/>
        <pc:sldMkLst>
          <pc:docMk/>
          <pc:sldMk cId="2278270914" sldId="267"/>
        </pc:sldMkLst>
        <pc:spChg chg="mod ord">
          <ac:chgData name="Coufal Petr" userId="76484aeb-9507-44c9-a583-612a370dac90" providerId="ADAL" clId="{00A62BD0-CDF5-4144-A514-B8FB15AEA0BA}" dt="2022-09-14T17:21:38.618" v="2067" actId="27636"/>
          <ac:spMkLst>
            <pc:docMk/>
            <pc:sldMk cId="2278270914" sldId="267"/>
            <ac:spMk id="2" creationId="{CB08CEED-8081-0030-E6ED-ED49D12142DC}"/>
          </ac:spMkLst>
        </pc:spChg>
        <pc:spChg chg="mod ord">
          <ac:chgData name="Coufal Petr" userId="76484aeb-9507-44c9-a583-612a370dac90" providerId="ADAL" clId="{00A62BD0-CDF5-4144-A514-B8FB15AEA0BA}" dt="2022-09-19T19:18:59.244" v="2333" actId="14100"/>
          <ac:spMkLst>
            <pc:docMk/>
            <pc:sldMk cId="2278270914" sldId="267"/>
            <ac:spMk id="3" creationId="{10EEBE80-9413-738E-FCC8-1170411901B2}"/>
          </ac:spMkLst>
        </pc:spChg>
        <pc:spChg chg="del">
          <ac:chgData name="Coufal Petr" userId="76484aeb-9507-44c9-a583-612a370dac90" providerId="ADAL" clId="{00A62BD0-CDF5-4144-A514-B8FB15AEA0BA}" dt="2022-08-06T21:44:29.358" v="410" actId="26606"/>
          <ac:spMkLst>
            <pc:docMk/>
            <pc:sldMk cId="2278270914" sldId="267"/>
            <ac:spMk id="10" creationId="{2B566528-1B12-4246-9431-5C2D7D081168}"/>
          </ac:spMkLst>
        </pc:spChg>
        <pc:spChg chg="del">
          <ac:chgData name="Coufal Petr" userId="76484aeb-9507-44c9-a583-612a370dac90" providerId="ADAL" clId="{00A62BD0-CDF5-4144-A514-B8FB15AEA0BA}" dt="2022-08-06T21:44:29.358" v="410" actId="26606"/>
          <ac:spMkLst>
            <pc:docMk/>
            <pc:sldMk cId="2278270914" sldId="267"/>
            <ac:spMk id="16" creationId="{D3F51FEB-38FB-4F6C-9F7B-2F2AFAB65463}"/>
          </ac:spMkLst>
        </pc:spChg>
        <pc:spChg chg="del">
          <ac:chgData name="Coufal Petr" userId="76484aeb-9507-44c9-a583-612a370dac90" providerId="ADAL" clId="{00A62BD0-CDF5-4144-A514-B8FB15AEA0BA}" dt="2022-08-06T21:44:29.358" v="410" actId="26606"/>
          <ac:spMkLst>
            <pc:docMk/>
            <pc:sldMk cId="2278270914" sldId="267"/>
            <ac:spMk id="18" creationId="{1E547BA6-BAE0-43BB-A7CA-60F69CE252F0}"/>
          </ac:spMkLst>
        </pc:spChg>
        <pc:spChg chg="add del">
          <ac:chgData name="Coufal Petr" userId="76484aeb-9507-44c9-a583-612a370dac90" providerId="ADAL" clId="{00A62BD0-CDF5-4144-A514-B8FB15AEA0BA}" dt="2022-08-06T22:06:45.432" v="548" actId="26606"/>
          <ac:spMkLst>
            <pc:docMk/>
            <pc:sldMk cId="2278270914" sldId="267"/>
            <ac:spMk id="23" creationId="{2B566528-1B12-4246-9431-5C2D7D081168}"/>
          </ac:spMkLst>
        </pc:spChg>
        <pc:spChg chg="add del">
          <ac:chgData name="Coufal Petr" userId="76484aeb-9507-44c9-a583-612a370dac90" providerId="ADAL" clId="{00A62BD0-CDF5-4144-A514-B8FB15AEA0BA}" dt="2022-08-06T22:06:45.432" v="548" actId="26606"/>
          <ac:spMkLst>
            <pc:docMk/>
            <pc:sldMk cId="2278270914" sldId="267"/>
            <ac:spMk id="29" creationId="{D3F51FEB-38FB-4F6C-9F7B-2F2AFAB65463}"/>
          </ac:spMkLst>
        </pc:spChg>
        <pc:spChg chg="add del">
          <ac:chgData name="Coufal Petr" userId="76484aeb-9507-44c9-a583-612a370dac90" providerId="ADAL" clId="{00A62BD0-CDF5-4144-A514-B8FB15AEA0BA}" dt="2022-08-06T22:06:45.432" v="548" actId="26606"/>
          <ac:spMkLst>
            <pc:docMk/>
            <pc:sldMk cId="2278270914" sldId="267"/>
            <ac:spMk id="31" creationId="{1E547BA6-BAE0-43BB-A7CA-60F69CE252F0}"/>
          </ac:spMkLst>
        </pc:spChg>
        <pc:spChg chg="add del">
          <ac:chgData name="Coufal Petr" userId="76484aeb-9507-44c9-a583-612a370dac90" providerId="ADAL" clId="{00A62BD0-CDF5-4144-A514-B8FB15AEA0BA}" dt="2022-08-06T22:10:56.231" v="603" actId="26606"/>
          <ac:spMkLst>
            <pc:docMk/>
            <pc:sldMk cId="2278270914" sldId="267"/>
            <ac:spMk id="36" creationId="{B43B9CA2-4B31-4ACD-9A9F-B8E6C6420386}"/>
          </ac:spMkLst>
        </pc:spChg>
        <pc:spChg chg="add del">
          <ac:chgData name="Coufal Petr" userId="76484aeb-9507-44c9-a583-612a370dac90" providerId="ADAL" clId="{00A62BD0-CDF5-4144-A514-B8FB15AEA0BA}" dt="2022-08-06T22:10:56.231" v="603" actId="26606"/>
          <ac:spMkLst>
            <pc:docMk/>
            <pc:sldMk cId="2278270914" sldId="267"/>
            <ac:spMk id="38" creationId="{33F94DB1-BC5D-454D-845C-7BA3A1F46999}"/>
          </ac:spMkLst>
        </pc:spChg>
        <pc:spChg chg="add del">
          <ac:chgData name="Coufal Petr" userId="76484aeb-9507-44c9-a583-612a370dac90" providerId="ADAL" clId="{00A62BD0-CDF5-4144-A514-B8FB15AEA0BA}" dt="2022-08-06T22:10:56.231" v="603" actId="26606"/>
          <ac:spMkLst>
            <pc:docMk/>
            <pc:sldMk cId="2278270914" sldId="267"/>
            <ac:spMk id="40" creationId="{5676B86F-860B-4586-BCAA-C0650C09B7B9}"/>
          </ac:spMkLst>
        </pc:spChg>
        <pc:spChg chg="add del">
          <ac:chgData name="Coufal Petr" userId="76484aeb-9507-44c9-a583-612a370dac90" providerId="ADAL" clId="{00A62BD0-CDF5-4144-A514-B8FB15AEA0BA}" dt="2022-08-06T22:10:56.231" v="603" actId="26606"/>
          <ac:spMkLst>
            <pc:docMk/>
            <pc:sldMk cId="2278270914" sldId="267"/>
            <ac:spMk id="42" creationId="{8C818ED5-2F56-4171-9445-3AA4F4462396}"/>
          </ac:spMkLst>
        </pc:spChg>
        <pc:spChg chg="add del">
          <ac:chgData name="Coufal Petr" userId="76484aeb-9507-44c9-a583-612a370dac90" providerId="ADAL" clId="{00A62BD0-CDF5-4144-A514-B8FB15AEA0BA}" dt="2022-08-06T22:10:56.231" v="603" actId="26606"/>
          <ac:spMkLst>
            <pc:docMk/>
            <pc:sldMk cId="2278270914" sldId="267"/>
            <ac:spMk id="44" creationId="{DE74FCE8-866C-4AFA-B45C-FACE2A6094E4}"/>
          </ac:spMkLst>
        </pc:spChg>
        <pc:spChg chg="add">
          <ac:chgData name="Coufal Petr" userId="76484aeb-9507-44c9-a583-612a370dac90" providerId="ADAL" clId="{00A62BD0-CDF5-4144-A514-B8FB15AEA0BA}" dt="2022-08-06T22:10:56.231" v="603" actId="26606"/>
          <ac:spMkLst>
            <pc:docMk/>
            <pc:sldMk cId="2278270914" sldId="267"/>
            <ac:spMk id="49" creationId="{9716D72B-0D25-43A5-8554-C535E5118D3B}"/>
          </ac:spMkLst>
        </pc:spChg>
        <pc:spChg chg="add">
          <ac:chgData name="Coufal Petr" userId="76484aeb-9507-44c9-a583-612a370dac90" providerId="ADAL" clId="{00A62BD0-CDF5-4144-A514-B8FB15AEA0BA}" dt="2022-08-06T22:10:56.231" v="603" actId="26606"/>
          <ac:spMkLst>
            <pc:docMk/>
            <pc:sldMk cId="2278270914" sldId="267"/>
            <ac:spMk id="51" creationId="{3FCFB1DE-0B7E-48CC-BA90-B2AB0889F9D6}"/>
          </ac:spMkLst>
        </pc:spChg>
        <pc:grpChg chg="del">
          <ac:chgData name="Coufal Petr" userId="76484aeb-9507-44c9-a583-612a370dac90" providerId="ADAL" clId="{00A62BD0-CDF5-4144-A514-B8FB15AEA0BA}" dt="2022-08-06T21:44:29.358" v="410" actId="26606"/>
          <ac:grpSpMkLst>
            <pc:docMk/>
            <pc:sldMk cId="2278270914" sldId="267"/>
            <ac:grpSpMk id="12" creationId="{07EAA094-9CF6-4695-958A-33D9BCAA9474}"/>
          </ac:grpSpMkLst>
        </pc:grpChg>
        <pc:grpChg chg="add del">
          <ac:chgData name="Coufal Petr" userId="76484aeb-9507-44c9-a583-612a370dac90" providerId="ADAL" clId="{00A62BD0-CDF5-4144-A514-B8FB15AEA0BA}" dt="2022-08-06T22:06:45.432" v="548" actId="26606"/>
          <ac:grpSpMkLst>
            <pc:docMk/>
            <pc:sldMk cId="2278270914" sldId="267"/>
            <ac:grpSpMk id="25" creationId="{07EAA094-9CF6-4695-958A-33D9BCAA9474}"/>
          </ac:grpSpMkLst>
        </pc:grpChg>
        <pc:picChg chg="del">
          <ac:chgData name="Coufal Petr" userId="76484aeb-9507-44c9-a583-612a370dac90" providerId="ADAL" clId="{00A62BD0-CDF5-4144-A514-B8FB15AEA0BA}" dt="2022-08-06T21:44:10.271" v="407" actId="478"/>
          <ac:picMkLst>
            <pc:docMk/>
            <pc:sldMk cId="2278270914" sldId="267"/>
            <ac:picMk id="4" creationId="{29E39858-1A90-AC89-29C7-CAB473C7110D}"/>
          </ac:picMkLst>
        </pc:picChg>
        <pc:picChg chg="del">
          <ac:chgData name="Coufal Petr" userId="76484aeb-9507-44c9-a583-612a370dac90" providerId="ADAL" clId="{00A62BD0-CDF5-4144-A514-B8FB15AEA0BA}" dt="2022-08-06T21:44:09.563" v="406" actId="478"/>
          <ac:picMkLst>
            <pc:docMk/>
            <pc:sldMk cId="2278270914" sldId="267"/>
            <ac:picMk id="5" creationId="{E7CFAA34-57AE-9E94-A3D0-8F0B8B845230}"/>
          </ac:picMkLst>
        </pc:picChg>
        <pc:picChg chg="add del mod">
          <ac:chgData name="Coufal Petr" userId="76484aeb-9507-44c9-a583-612a370dac90" providerId="ADAL" clId="{00A62BD0-CDF5-4144-A514-B8FB15AEA0BA}" dt="2022-08-06T22:06:35.390" v="546" actId="478"/>
          <ac:picMkLst>
            <pc:docMk/>
            <pc:sldMk cId="2278270914" sldId="267"/>
            <ac:picMk id="15" creationId="{E793BD32-7D2B-9735-30A2-C286B797A7EA}"/>
          </ac:picMkLst>
        </pc:picChg>
        <pc:picChg chg="add del mod">
          <ac:chgData name="Coufal Petr" userId="76484aeb-9507-44c9-a583-612a370dac90" providerId="ADAL" clId="{00A62BD0-CDF5-4144-A514-B8FB15AEA0BA}" dt="2022-08-06T22:06:34.711" v="545" actId="478"/>
          <ac:picMkLst>
            <pc:docMk/>
            <pc:sldMk cId="2278270914" sldId="267"/>
            <ac:picMk id="17" creationId="{6F1A108D-9EC8-927C-7EDD-50248583C0D2}"/>
          </ac:picMkLst>
        </pc:picChg>
        <pc:picChg chg="add mod">
          <ac:chgData name="Coufal Petr" userId="76484aeb-9507-44c9-a583-612a370dac90" providerId="ADAL" clId="{00A62BD0-CDF5-4144-A514-B8FB15AEA0BA}" dt="2022-08-06T22:10:56.231" v="603" actId="26606"/>
          <ac:picMkLst>
            <pc:docMk/>
            <pc:sldMk cId="2278270914" sldId="267"/>
            <ac:picMk id="20" creationId="{39ED8C11-C0EE-FCC4-102B-CF8332A50FEC}"/>
          </ac:picMkLst>
        </pc:picChg>
        <pc:picChg chg="add mod ord">
          <ac:chgData name="Coufal Petr" userId="76484aeb-9507-44c9-a583-612a370dac90" providerId="ADAL" clId="{00A62BD0-CDF5-4144-A514-B8FB15AEA0BA}" dt="2022-08-06T22:10:56.231" v="603" actId="26606"/>
          <ac:picMkLst>
            <pc:docMk/>
            <pc:sldMk cId="2278270914" sldId="267"/>
            <ac:picMk id="21" creationId="{74C50517-7176-1F3B-123C-437C5FB1AB92}"/>
          </ac:picMkLst>
        </pc:picChg>
        <pc:picChg chg="add mod ord">
          <ac:chgData name="Coufal Petr" userId="76484aeb-9507-44c9-a583-612a370dac90" providerId="ADAL" clId="{00A62BD0-CDF5-4144-A514-B8FB15AEA0BA}" dt="2022-08-06T22:10:56.231" v="603" actId="26606"/>
          <ac:picMkLst>
            <pc:docMk/>
            <pc:sldMk cId="2278270914" sldId="267"/>
            <ac:picMk id="22" creationId="{364C055E-0D39-BF89-F2FF-0F86F4B5ACF9}"/>
          </ac:picMkLst>
        </pc:picChg>
        <pc:picChg chg="add mod ord">
          <ac:chgData name="Coufal Petr" userId="76484aeb-9507-44c9-a583-612a370dac90" providerId="ADAL" clId="{00A62BD0-CDF5-4144-A514-B8FB15AEA0BA}" dt="2022-08-06T22:10:56.231" v="603" actId="26606"/>
          <ac:picMkLst>
            <pc:docMk/>
            <pc:sldMk cId="2278270914" sldId="267"/>
            <ac:picMk id="28" creationId="{92D95D6E-9378-FCE1-A7F6-71302914F511}"/>
          </ac:picMkLst>
        </pc:picChg>
      </pc:sldChg>
      <pc:sldChg chg="addSp delSp modSp add mod">
        <pc:chgData name="Coufal Petr" userId="76484aeb-9507-44c9-a583-612a370dac90" providerId="ADAL" clId="{00A62BD0-CDF5-4144-A514-B8FB15AEA0BA}" dt="2022-09-19T19:01:24.596" v="2147"/>
        <pc:sldMkLst>
          <pc:docMk/>
          <pc:sldMk cId="1783135740" sldId="268"/>
        </pc:sldMkLst>
        <pc:spChg chg="mod">
          <ac:chgData name="Coufal Petr" userId="76484aeb-9507-44c9-a583-612a370dac90" providerId="ADAL" clId="{00A62BD0-CDF5-4144-A514-B8FB15AEA0BA}" dt="2022-09-19T19:01:24.596" v="2147"/>
          <ac:spMkLst>
            <pc:docMk/>
            <pc:sldMk cId="1783135740" sldId="268"/>
            <ac:spMk id="2" creationId="{CB08CEED-8081-0030-E6ED-ED49D12142DC}"/>
          </ac:spMkLst>
        </pc:spChg>
        <pc:spChg chg="mod ord">
          <ac:chgData name="Coufal Petr" userId="76484aeb-9507-44c9-a583-612a370dac90" providerId="ADAL" clId="{00A62BD0-CDF5-4144-A514-B8FB15AEA0BA}" dt="2022-08-07T15:24:47.489" v="1567" actId="20577"/>
          <ac:spMkLst>
            <pc:docMk/>
            <pc:sldMk cId="1783135740" sldId="268"/>
            <ac:spMk id="3" creationId="{10EEBE80-9413-738E-FCC8-1170411901B2}"/>
          </ac:spMkLst>
        </pc:spChg>
        <pc:spChg chg="del">
          <ac:chgData name="Coufal Petr" userId="76484aeb-9507-44c9-a583-612a370dac90" providerId="ADAL" clId="{00A62BD0-CDF5-4144-A514-B8FB15AEA0BA}" dt="2022-08-06T22:10:44.706" v="601" actId="26606"/>
          <ac:spMkLst>
            <pc:docMk/>
            <pc:sldMk cId="1783135740" sldId="268"/>
            <ac:spMk id="23" creationId="{2B566528-1B12-4246-9431-5C2D7D081168}"/>
          </ac:spMkLst>
        </pc:spChg>
        <pc:spChg chg="del">
          <ac:chgData name="Coufal Petr" userId="76484aeb-9507-44c9-a583-612a370dac90" providerId="ADAL" clId="{00A62BD0-CDF5-4144-A514-B8FB15AEA0BA}" dt="2022-08-06T22:10:44.706" v="601" actId="26606"/>
          <ac:spMkLst>
            <pc:docMk/>
            <pc:sldMk cId="1783135740" sldId="268"/>
            <ac:spMk id="29" creationId="{D3F51FEB-38FB-4F6C-9F7B-2F2AFAB65463}"/>
          </ac:spMkLst>
        </pc:spChg>
        <pc:spChg chg="del">
          <ac:chgData name="Coufal Petr" userId="76484aeb-9507-44c9-a583-612a370dac90" providerId="ADAL" clId="{00A62BD0-CDF5-4144-A514-B8FB15AEA0BA}" dt="2022-08-06T22:10:44.706" v="601" actId="26606"/>
          <ac:spMkLst>
            <pc:docMk/>
            <pc:sldMk cId="1783135740" sldId="268"/>
            <ac:spMk id="31" creationId="{1E547BA6-BAE0-43BB-A7CA-60F69CE252F0}"/>
          </ac:spMkLst>
        </pc:spChg>
        <pc:spChg chg="add">
          <ac:chgData name="Coufal Petr" userId="76484aeb-9507-44c9-a583-612a370dac90" providerId="ADAL" clId="{00A62BD0-CDF5-4144-A514-B8FB15AEA0BA}" dt="2022-08-06T22:10:44.706" v="601" actId="26606"/>
          <ac:spMkLst>
            <pc:docMk/>
            <pc:sldMk cId="1783135740" sldId="268"/>
            <ac:spMk id="36" creationId="{6804CCDD-88C7-4B43-A381-F2D8DAF62BE3}"/>
          </ac:spMkLst>
        </pc:spChg>
        <pc:spChg chg="add">
          <ac:chgData name="Coufal Petr" userId="76484aeb-9507-44c9-a583-612a370dac90" providerId="ADAL" clId="{00A62BD0-CDF5-4144-A514-B8FB15AEA0BA}" dt="2022-08-06T22:10:44.706" v="601" actId="26606"/>
          <ac:spMkLst>
            <pc:docMk/>
            <pc:sldMk cId="1783135740" sldId="268"/>
            <ac:spMk id="38" creationId="{BBECEAC1-4BBC-4815-B44E-D9B231A3FC16}"/>
          </ac:spMkLst>
        </pc:spChg>
        <pc:grpChg chg="del">
          <ac:chgData name="Coufal Petr" userId="76484aeb-9507-44c9-a583-612a370dac90" providerId="ADAL" clId="{00A62BD0-CDF5-4144-A514-B8FB15AEA0BA}" dt="2022-08-06T22:10:44.706" v="601" actId="26606"/>
          <ac:grpSpMkLst>
            <pc:docMk/>
            <pc:sldMk cId="1783135740" sldId="268"/>
            <ac:grpSpMk id="25" creationId="{07EAA094-9CF6-4695-958A-33D9BCAA9474}"/>
          </ac:grpSpMkLst>
        </pc:grpChg>
        <pc:picChg chg="add mod">
          <ac:chgData name="Coufal Petr" userId="76484aeb-9507-44c9-a583-612a370dac90" providerId="ADAL" clId="{00A62BD0-CDF5-4144-A514-B8FB15AEA0BA}" dt="2022-08-06T22:10:44.706" v="601" actId="26606"/>
          <ac:picMkLst>
            <pc:docMk/>
            <pc:sldMk cId="1783135740" sldId="268"/>
            <ac:picMk id="12" creationId="{BB778DAD-B37A-90BF-1621-6080965900DF}"/>
          </ac:picMkLst>
        </pc:picChg>
        <pc:picChg chg="add mod">
          <ac:chgData name="Coufal Petr" userId="76484aeb-9507-44c9-a583-612a370dac90" providerId="ADAL" clId="{00A62BD0-CDF5-4144-A514-B8FB15AEA0BA}" dt="2022-08-06T22:10:44.706" v="601" actId="26606"/>
          <ac:picMkLst>
            <pc:docMk/>
            <pc:sldMk cId="1783135740" sldId="268"/>
            <ac:picMk id="13" creationId="{3CDD4B77-CBC7-ADD1-F417-A394FC4D5307}"/>
          </ac:picMkLst>
        </pc:picChg>
        <pc:picChg chg="mod ord">
          <ac:chgData name="Coufal Petr" userId="76484aeb-9507-44c9-a583-612a370dac90" providerId="ADAL" clId="{00A62BD0-CDF5-4144-A514-B8FB15AEA0BA}" dt="2022-08-06T22:10:44.706" v="601" actId="26606"/>
          <ac:picMkLst>
            <pc:docMk/>
            <pc:sldMk cId="1783135740" sldId="268"/>
            <ac:picMk id="15" creationId="{E793BD32-7D2B-9735-30A2-C286B797A7EA}"/>
          </ac:picMkLst>
        </pc:picChg>
        <pc:picChg chg="del">
          <ac:chgData name="Coufal Petr" userId="76484aeb-9507-44c9-a583-612a370dac90" providerId="ADAL" clId="{00A62BD0-CDF5-4144-A514-B8FB15AEA0BA}" dt="2022-08-06T22:09:47.464" v="593" actId="478"/>
          <ac:picMkLst>
            <pc:docMk/>
            <pc:sldMk cId="1783135740" sldId="268"/>
            <ac:picMk id="17" creationId="{6F1A108D-9EC8-927C-7EDD-50248583C0D2}"/>
          </ac:picMkLst>
        </pc:picChg>
      </pc:sldChg>
      <pc:sldChg chg="addSp delSp modSp new mod setBg">
        <pc:chgData name="Coufal Petr" userId="76484aeb-9507-44c9-a583-612a370dac90" providerId="ADAL" clId="{00A62BD0-CDF5-4144-A514-B8FB15AEA0BA}" dt="2022-09-18T17:43:59.149" v="2094" actId="1076"/>
        <pc:sldMkLst>
          <pc:docMk/>
          <pc:sldMk cId="1718006751" sldId="269"/>
        </pc:sldMkLst>
        <pc:spChg chg="mod">
          <ac:chgData name="Coufal Petr" userId="76484aeb-9507-44c9-a583-612a370dac90" providerId="ADAL" clId="{00A62BD0-CDF5-4144-A514-B8FB15AEA0BA}" dt="2022-09-14T16:52:14.895" v="1924" actId="122"/>
          <ac:spMkLst>
            <pc:docMk/>
            <pc:sldMk cId="1718006751" sldId="269"/>
            <ac:spMk id="2" creationId="{5D0C0B05-5796-DE47-1AF9-6BE897829D5C}"/>
          </ac:spMkLst>
        </pc:spChg>
        <pc:spChg chg="mod">
          <ac:chgData name="Coufal Petr" userId="76484aeb-9507-44c9-a583-612a370dac90" providerId="ADAL" clId="{00A62BD0-CDF5-4144-A514-B8FB15AEA0BA}" dt="2022-09-14T16:52:29.427" v="1928" actId="20577"/>
          <ac:spMkLst>
            <pc:docMk/>
            <pc:sldMk cId="1718006751" sldId="269"/>
            <ac:spMk id="3" creationId="{05FEE1C6-E6B5-C3F4-CA98-B5120ED94BC3}"/>
          </ac:spMkLst>
        </pc:spChg>
        <pc:spChg chg="add del">
          <ac:chgData name="Coufal Petr" userId="76484aeb-9507-44c9-a583-612a370dac90" providerId="ADAL" clId="{00A62BD0-CDF5-4144-A514-B8FB15AEA0BA}" dt="2022-08-07T10:52:50.828" v="1262" actId="26606"/>
          <ac:spMkLst>
            <pc:docMk/>
            <pc:sldMk cId="1718006751" sldId="269"/>
            <ac:spMk id="9223" creationId="{F13C74B1-5B17-4795-BED0-7140497B445A}"/>
          </ac:spMkLst>
        </pc:spChg>
        <pc:spChg chg="add del">
          <ac:chgData name="Coufal Petr" userId="76484aeb-9507-44c9-a583-612a370dac90" providerId="ADAL" clId="{00A62BD0-CDF5-4144-A514-B8FB15AEA0BA}" dt="2022-08-07T10:52:50.828" v="1262" actId="26606"/>
          <ac:spMkLst>
            <pc:docMk/>
            <pc:sldMk cId="1718006751" sldId="269"/>
            <ac:spMk id="9225" creationId="{D4974D33-8DC5-464E-8C6D-BE58F0669C17}"/>
          </ac:spMkLst>
        </pc:spChg>
        <pc:spChg chg="add del">
          <ac:chgData name="Coufal Petr" userId="76484aeb-9507-44c9-a583-612a370dac90" providerId="ADAL" clId="{00A62BD0-CDF5-4144-A514-B8FB15AEA0BA}" dt="2022-09-14T16:51:32.249" v="1916" actId="26606"/>
          <ac:spMkLst>
            <pc:docMk/>
            <pc:sldMk cId="1718006751" sldId="269"/>
            <ac:spMk id="9230" creationId="{0B9EE3F3-89B7-43C3-8651-C4C96830993D}"/>
          </ac:spMkLst>
        </pc:spChg>
        <pc:spChg chg="add del">
          <ac:chgData name="Coufal Petr" userId="76484aeb-9507-44c9-a583-612a370dac90" providerId="ADAL" clId="{00A62BD0-CDF5-4144-A514-B8FB15AEA0BA}" dt="2022-09-14T16:51:32.249" v="1916" actId="26606"/>
          <ac:spMkLst>
            <pc:docMk/>
            <pc:sldMk cId="1718006751" sldId="269"/>
            <ac:spMk id="9232" creationId="{33AE4636-AEEC-45D6-84D4-7AC2DA48ECF8}"/>
          </ac:spMkLst>
        </pc:spChg>
        <pc:spChg chg="add del">
          <ac:chgData name="Coufal Petr" userId="76484aeb-9507-44c9-a583-612a370dac90" providerId="ADAL" clId="{00A62BD0-CDF5-4144-A514-B8FB15AEA0BA}" dt="2022-09-14T16:51:32.249" v="1916" actId="26606"/>
          <ac:spMkLst>
            <pc:docMk/>
            <pc:sldMk cId="1718006751" sldId="269"/>
            <ac:spMk id="9234" creationId="{8D9CE0F4-2EB2-4F1F-8AAC-DB3571D9FE10}"/>
          </ac:spMkLst>
        </pc:spChg>
        <pc:spChg chg="add">
          <ac:chgData name="Coufal Petr" userId="76484aeb-9507-44c9-a583-612a370dac90" providerId="ADAL" clId="{00A62BD0-CDF5-4144-A514-B8FB15AEA0BA}" dt="2022-09-14T16:51:32.249" v="1916" actId="26606"/>
          <ac:spMkLst>
            <pc:docMk/>
            <pc:sldMk cId="1718006751" sldId="269"/>
            <ac:spMk id="9239" creationId="{5E39A796-BE83-48B1-B33F-35C4A32AAB57}"/>
          </ac:spMkLst>
        </pc:spChg>
        <pc:spChg chg="add">
          <ac:chgData name="Coufal Petr" userId="76484aeb-9507-44c9-a583-612a370dac90" providerId="ADAL" clId="{00A62BD0-CDF5-4144-A514-B8FB15AEA0BA}" dt="2022-09-14T16:51:32.249" v="1916" actId="26606"/>
          <ac:spMkLst>
            <pc:docMk/>
            <pc:sldMk cId="1718006751" sldId="269"/>
            <ac:spMk id="9241" creationId="{72F84B47-E267-4194-8194-831DB7B5547F}"/>
          </ac:spMkLst>
        </pc:spChg>
        <pc:picChg chg="add mod">
          <ac:chgData name="Coufal Petr" userId="76484aeb-9507-44c9-a583-612a370dac90" providerId="ADAL" clId="{00A62BD0-CDF5-4144-A514-B8FB15AEA0BA}" dt="2022-09-18T17:43:59.149" v="2094" actId="1076"/>
          <ac:picMkLst>
            <pc:docMk/>
            <pc:sldMk cId="1718006751" sldId="269"/>
            <ac:picMk id="9218" creationId="{DABB958D-932B-174A-AB81-5BBB08F7AF92}"/>
          </ac:picMkLst>
        </pc:picChg>
      </pc:sldChg>
      <pc:sldChg chg="addSp delSp modSp new mod setBg">
        <pc:chgData name="Coufal Petr" userId="76484aeb-9507-44c9-a583-612a370dac90" providerId="ADAL" clId="{00A62BD0-CDF5-4144-A514-B8FB15AEA0BA}" dt="2022-11-12T15:44:38.306" v="2341" actId="14100"/>
        <pc:sldMkLst>
          <pc:docMk/>
          <pc:sldMk cId="3456222695" sldId="270"/>
        </pc:sldMkLst>
        <pc:spChg chg="mod">
          <ac:chgData name="Coufal Petr" userId="76484aeb-9507-44c9-a583-612a370dac90" providerId="ADAL" clId="{00A62BD0-CDF5-4144-A514-B8FB15AEA0BA}" dt="2022-09-14T17:01:39.886" v="1980" actId="1076"/>
          <ac:spMkLst>
            <pc:docMk/>
            <pc:sldMk cId="3456222695" sldId="270"/>
            <ac:spMk id="2" creationId="{EA0E4828-71C4-3586-55DE-1E916A083FFD}"/>
          </ac:spMkLst>
        </pc:spChg>
        <pc:spChg chg="del">
          <ac:chgData name="Coufal Petr" userId="76484aeb-9507-44c9-a583-612a370dac90" providerId="ADAL" clId="{00A62BD0-CDF5-4144-A514-B8FB15AEA0BA}" dt="2022-09-14T16:59:28.193" v="1958" actId="478"/>
          <ac:spMkLst>
            <pc:docMk/>
            <pc:sldMk cId="3456222695" sldId="270"/>
            <ac:spMk id="3" creationId="{3DA6DA31-E588-0455-2441-24E3988E804F}"/>
          </ac:spMkLst>
        </pc:spChg>
        <pc:spChg chg="add del">
          <ac:chgData name="Coufal Petr" userId="76484aeb-9507-44c9-a583-612a370dac90" providerId="ADAL" clId="{00A62BD0-CDF5-4144-A514-B8FB15AEA0BA}" dt="2022-09-14T17:00:01.614" v="1961" actId="26606"/>
          <ac:spMkLst>
            <pc:docMk/>
            <pc:sldMk cId="3456222695" sldId="270"/>
            <ac:spMk id="1031" creationId="{D4771268-CB57-404A-9271-370EB28F6090}"/>
          </ac:spMkLst>
        </pc:spChg>
        <pc:spChg chg="add">
          <ac:chgData name="Coufal Petr" userId="76484aeb-9507-44c9-a583-612a370dac90" providerId="ADAL" clId="{00A62BD0-CDF5-4144-A514-B8FB15AEA0BA}" dt="2022-09-14T17:00:01.628" v="1962" actId="26606"/>
          <ac:spMkLst>
            <pc:docMk/>
            <pc:sldMk cId="3456222695" sldId="270"/>
            <ac:spMk id="1033" creationId="{95DA4D23-37FC-4B90-8188-F0377C5FF44B}"/>
          </ac:spMkLst>
        </pc:spChg>
        <pc:spChg chg="add">
          <ac:chgData name="Coufal Petr" userId="76484aeb-9507-44c9-a583-612a370dac90" providerId="ADAL" clId="{00A62BD0-CDF5-4144-A514-B8FB15AEA0BA}" dt="2022-09-14T17:00:01.628" v="1962" actId="26606"/>
          <ac:spMkLst>
            <pc:docMk/>
            <pc:sldMk cId="3456222695" sldId="270"/>
            <ac:spMk id="1034" creationId="{1825AC39-5F85-4CAA-8A81-A1287086B2B6}"/>
          </ac:spMkLst>
        </pc:spChg>
        <pc:spChg chg="add">
          <ac:chgData name="Coufal Petr" userId="76484aeb-9507-44c9-a583-612a370dac90" providerId="ADAL" clId="{00A62BD0-CDF5-4144-A514-B8FB15AEA0BA}" dt="2022-09-14T17:00:01.628" v="1962" actId="26606"/>
          <ac:spMkLst>
            <pc:docMk/>
            <pc:sldMk cId="3456222695" sldId="270"/>
            <ac:spMk id="1035" creationId="{A7A4B465-FBCC-4CD4-89A1-82992A7B47FF}"/>
          </ac:spMkLst>
        </pc:spChg>
        <pc:spChg chg="add">
          <ac:chgData name="Coufal Petr" userId="76484aeb-9507-44c9-a583-612a370dac90" providerId="ADAL" clId="{00A62BD0-CDF5-4144-A514-B8FB15AEA0BA}" dt="2022-09-14T17:00:01.628" v="1962" actId="26606"/>
          <ac:spMkLst>
            <pc:docMk/>
            <pc:sldMk cId="3456222695" sldId="270"/>
            <ac:spMk id="1037" creationId="{909E572F-9CDC-4214-9D42-FF0017649590}"/>
          </ac:spMkLst>
        </pc:spChg>
        <pc:picChg chg="add mod">
          <ac:chgData name="Coufal Petr" userId="76484aeb-9507-44c9-a583-612a370dac90" providerId="ADAL" clId="{00A62BD0-CDF5-4144-A514-B8FB15AEA0BA}" dt="2022-11-12T15:44:38.306" v="2341" actId="14100"/>
          <ac:picMkLst>
            <pc:docMk/>
            <pc:sldMk cId="3456222695" sldId="270"/>
            <ac:picMk id="1026" creationId="{4FB6E4DF-5F7B-F5BB-7DE5-EA62334C57D9}"/>
          </ac:picMkLst>
        </pc:picChg>
      </pc:sldChg>
    </pc:docChg>
  </pc:docChgLst>
  <pc:docChgLst>
    <pc:chgData name="Coufal Petr" userId="76484aeb-9507-44c9-a583-612a370dac90" providerId="ADAL" clId="{0B1BB96F-19BE-436C-9EEA-9D3D3BEB0958}"/>
    <pc:docChg chg="custSel modSld">
      <pc:chgData name="Coufal Petr" userId="76484aeb-9507-44c9-a583-612a370dac90" providerId="ADAL" clId="{0B1BB96F-19BE-436C-9EEA-9D3D3BEB0958}" dt="2022-09-19T12:49:54.312" v="6" actId="3626"/>
      <pc:docMkLst>
        <pc:docMk/>
      </pc:docMkLst>
      <pc:sldChg chg="modSp mod">
        <pc:chgData name="Coufal Petr" userId="76484aeb-9507-44c9-a583-612a370dac90" providerId="ADAL" clId="{0B1BB96F-19BE-436C-9EEA-9D3D3BEB0958}" dt="2022-09-19T12:49:54.312" v="6" actId="3626"/>
        <pc:sldMkLst>
          <pc:docMk/>
          <pc:sldMk cId="2278270914" sldId="267"/>
        </pc:sldMkLst>
        <pc:spChg chg="mod">
          <ac:chgData name="Coufal Petr" userId="76484aeb-9507-44c9-a583-612a370dac90" providerId="ADAL" clId="{0B1BB96F-19BE-436C-9EEA-9D3D3BEB0958}" dt="2022-09-19T12:49:54.312" v="6" actId="3626"/>
          <ac:spMkLst>
            <pc:docMk/>
            <pc:sldMk cId="2278270914" sldId="267"/>
            <ac:spMk id="3" creationId="{10EEBE80-9413-738E-FCC8-1170411901B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88A88B-40D1-A8FF-351C-0D064904F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0C7F1D2-DC49-E0C4-4E4F-6E5544477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148D10-A3A3-BEBC-7BCE-6D1B73588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78E2-7874-4E27-9B5A-3BCB5CE8A63F}" type="datetimeFigureOut">
              <a:rPr lang="cs-CZ" smtClean="0"/>
              <a:t>12.11.2022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C27B3C-2B01-30FB-7C82-EDEC89081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2244AF-102D-0CC8-D5CC-3C41D894B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71FB-0866-4709-AE9F-0AD7C41C1A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917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304E45-7333-1610-F1B6-423131BCB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8F6AE8A-469C-7F37-1B3B-F666D62B5E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6E56E6-D23E-878F-F206-1B7E04CEE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78E2-7874-4E27-9B5A-3BCB5CE8A63F}" type="datetimeFigureOut">
              <a:rPr lang="cs-CZ" smtClean="0"/>
              <a:t>12.11.2022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D57D5A-3524-69F3-AF44-1F7383635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2F2A73-F54D-B0C1-77CF-71733DF3C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71FB-0866-4709-AE9F-0AD7C41C1A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846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16253B2-BD78-1593-BA4E-855C1E6C3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A97318F-3883-452E-C10C-78C6B5A1D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363E14-1E1B-83C2-4595-2C9F77332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78E2-7874-4E27-9B5A-3BCB5CE8A63F}" type="datetimeFigureOut">
              <a:rPr lang="cs-CZ" smtClean="0"/>
              <a:t>12.11.2022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D8C668-F621-FD23-64C9-7239E85E8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FFE1A8-9D6A-1862-42EA-775AEC7BC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71FB-0866-4709-AE9F-0AD7C41C1A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9265E0-1130-1776-BFB6-52B5C25EA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7E6E7C-0A86-A84D-837B-F79CBEA82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EC25EC-5E84-B35E-AC71-8F644F669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78E2-7874-4E27-9B5A-3BCB5CE8A63F}" type="datetimeFigureOut">
              <a:rPr lang="cs-CZ" smtClean="0"/>
              <a:t>12.11.2022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6EF5D7-C4E7-55CD-CF0D-00D14C325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DB39DD-CD09-60BF-9883-93A9FBF3E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71FB-0866-4709-AE9F-0AD7C41C1A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908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779F66-9902-8C38-7FA7-F79A5A751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4B8F718-8887-DCC1-AFD0-94787C399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68A8459-4D14-9569-FBE5-11426890F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78E2-7874-4E27-9B5A-3BCB5CE8A63F}" type="datetimeFigureOut">
              <a:rPr lang="cs-CZ" smtClean="0"/>
              <a:t>12.11.2022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388AA6-FD41-A15D-2502-7A41E111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22A554-7602-C533-C833-F34932E4B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71FB-0866-4709-AE9F-0AD7C41C1A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64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214E80-D2B2-C41B-ECC6-D0FDC6A88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F5B779-DF7F-A070-1A9F-13A1FF948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C730973-594D-7702-8C17-A60DCBD89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9502E3-32A5-DCDF-0C3D-E08820EC7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78E2-7874-4E27-9B5A-3BCB5CE8A63F}" type="datetimeFigureOut">
              <a:rPr lang="cs-CZ" smtClean="0"/>
              <a:t>12.11.2022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51019ED-C2B1-7198-D284-1BD209A97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CD1EBB6-78F6-501D-D361-2CA0FD6A8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71FB-0866-4709-AE9F-0AD7C41C1A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767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620B2F-E723-0B7D-1066-636888664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18696B1-3B8C-A176-C2F0-2D8B0BBF6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21CCBEE-B9DD-B32C-5DA7-5A048BE45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CE9F723-6D92-10A9-B2B6-54E36C73F3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14AA5F7-3DEE-5F50-32AA-8088190E5F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0688F56-4194-E232-FAF5-44DBA5A3E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78E2-7874-4E27-9B5A-3BCB5CE8A63F}" type="datetimeFigureOut">
              <a:rPr lang="cs-CZ" smtClean="0"/>
              <a:t>12.11.2022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584AF33-B063-90A1-1B91-EB79BBA2D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F10F9CF-549C-5632-6EC9-A407D96F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71FB-0866-4709-AE9F-0AD7C41C1A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817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DF1A3B-4A71-B87F-02AB-94072FFD6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1A8A379-B9BE-7853-0A93-9E343781E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78E2-7874-4E27-9B5A-3BCB5CE8A63F}" type="datetimeFigureOut">
              <a:rPr lang="cs-CZ" smtClean="0"/>
              <a:t>12.11.2022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785A97E-BB9F-F034-702B-913C02F26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7EA7C0F-CD3A-91F2-C4E5-CF2E43D50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71FB-0866-4709-AE9F-0AD7C41C1A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062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8E06952-4229-4FD9-B64E-5EDFF4F87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78E2-7874-4E27-9B5A-3BCB5CE8A63F}" type="datetimeFigureOut">
              <a:rPr lang="cs-CZ" smtClean="0"/>
              <a:t>12.11.2022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A7E56E6-8D62-5AFA-1746-82649DD60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0D667EC-A657-9C39-3FB5-7DFE596A5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71FB-0866-4709-AE9F-0AD7C41C1A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5310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97021C-6317-1166-D9C3-E54F2FB0C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20658B-C8E9-52EA-B990-B42455F3E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7F9D0DD-CD68-5CEA-BE18-8AF8377C0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7FC2EFF-A4FC-142C-576A-FE3BF9D2C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78E2-7874-4E27-9B5A-3BCB5CE8A63F}" type="datetimeFigureOut">
              <a:rPr lang="cs-CZ" smtClean="0"/>
              <a:t>12.11.2022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C03015-E89A-99F7-4B83-7507065DB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18A8FC7-8D7B-B6D4-A235-F8B85748C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71FB-0866-4709-AE9F-0AD7C41C1A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352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397ECB-465E-719C-DC0C-1704319D0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422E521-2752-6F83-2696-7534261CAF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3797192-0112-C102-ED9B-2F3FD1872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8AD09F9-8C23-60C3-C0AF-9DC5E1EFE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78E2-7874-4E27-9B5A-3BCB5CE8A63F}" type="datetimeFigureOut">
              <a:rPr lang="cs-CZ" smtClean="0"/>
              <a:t>12.11.2022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5B92C1-5044-60A7-0C61-AA4E6D8BE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5980E02-8C4D-2D25-C1DC-17C0047E0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171FB-0866-4709-AE9F-0AD7C41C1A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9627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6DC5D4B-DD5F-39C1-9259-4B5DD27A1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7E00242-4643-5415-58FF-140DE6B4F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39F2A6-6214-CB66-32B2-2CE4A4EA4D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B78E2-7874-4E27-9B5A-3BCB5CE8A63F}" type="datetimeFigureOut">
              <a:rPr lang="cs-CZ" smtClean="0"/>
              <a:t>12.11.2022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A15BCE-77A7-E519-356E-2D10F74EC4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55D9C0-CABD-030B-5A48-9A5E2C3F8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171FB-0866-4709-AE9F-0AD7C41C1A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13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edu.ceskatelevize.cz/video/4928-mihule-potocni?vsrc=video&amp;vsrcid=zpravicky-zachrana-rybniku&amp;backlink=1bhj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xtc3ZbXcqdg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s://www.youtube.com/watch?v=giL1_6G98U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B8F7FCB-F73B-5FC9-7779-D3778FF2C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6711" y="1091681"/>
            <a:ext cx="3578463" cy="5241385"/>
          </a:xfrm>
        </p:spPr>
        <p:txBody>
          <a:bodyPr anchor="t">
            <a:normAutofit/>
          </a:bodyPr>
          <a:lstStyle/>
          <a:p>
            <a:pPr algn="r"/>
            <a:r>
              <a:rPr lang="cs-CZ" sz="4800" dirty="0">
                <a:latin typeface="Arial Black" panose="020B0A04020102020204" pitchFamily="34" charset="0"/>
              </a:rPr>
              <a:t>Živočišná říše</a:t>
            </a:r>
            <a:br>
              <a:rPr lang="cs-CZ" sz="2400" dirty="0">
                <a:latin typeface="Amasis MT Pro Black" panose="02040A04050005020304" pitchFamily="18" charset="-18"/>
              </a:rPr>
            </a:br>
            <a:br>
              <a:rPr lang="cs-CZ" sz="2400" dirty="0">
                <a:latin typeface="Amasis MT Pro Black" panose="02040A04050005020304" pitchFamily="18" charset="-18"/>
              </a:rPr>
            </a:br>
            <a:r>
              <a:rPr lang="cs-CZ" sz="4400" u="sng" dirty="0">
                <a:latin typeface="Arial Black" panose="020B0A04020102020204" pitchFamily="34" charset="0"/>
              </a:rPr>
              <a:t>Strunatci</a:t>
            </a:r>
            <a:r>
              <a:rPr lang="cs-CZ" sz="3600" dirty="0">
                <a:latin typeface="Arial Black" panose="020B0A04020102020204" pitchFamily="34" charset="0"/>
              </a:rPr>
              <a:t> </a:t>
            </a:r>
            <a:br>
              <a:rPr lang="cs-CZ" sz="3600" dirty="0">
                <a:latin typeface="Arial Black" panose="020B0A04020102020204" pitchFamily="34" charset="0"/>
              </a:rPr>
            </a:br>
            <a:r>
              <a:rPr lang="cs-CZ" sz="3600" dirty="0">
                <a:latin typeface="Arial Black" panose="020B0A04020102020204" pitchFamily="34" charset="0"/>
              </a:rPr>
              <a:t>Pláštěnci, Bezlebeční </a:t>
            </a:r>
            <a:br>
              <a:rPr lang="cs-CZ" sz="3600" dirty="0">
                <a:latin typeface="Arial Black" panose="020B0A04020102020204" pitchFamily="34" charset="0"/>
              </a:rPr>
            </a:br>
            <a:r>
              <a:rPr lang="cs-CZ" sz="3600" dirty="0">
                <a:latin typeface="Arial Black" panose="020B0A04020102020204" pitchFamily="34" charset="0"/>
              </a:rPr>
              <a:t>a Obratlovci</a:t>
            </a:r>
            <a:br>
              <a:rPr lang="cs-CZ" sz="4000" dirty="0">
                <a:latin typeface="Amasis MT Pro Black" panose="02040A04050005020304" pitchFamily="18" charset="-18"/>
              </a:rPr>
            </a:br>
            <a:r>
              <a:rPr lang="cs-CZ" sz="2000" b="1" dirty="0"/>
              <a:t>Kmen a podkmeny </a:t>
            </a:r>
            <a:br>
              <a:rPr lang="cs-CZ" sz="2000" b="1" dirty="0"/>
            </a:br>
            <a:r>
              <a:rPr lang="cs-CZ" sz="2000" b="1" dirty="0"/>
              <a:t>živočišné říše</a:t>
            </a:r>
            <a:br>
              <a:rPr lang="cs-CZ" sz="2400" b="1" dirty="0"/>
            </a:br>
            <a:endParaRPr lang="cs-CZ" sz="2400" dirty="0">
              <a:latin typeface="Amasis MT Pro Black" panose="02040A04050005020304" pitchFamily="18" charset="-18"/>
            </a:endParaRPr>
          </a:p>
        </p:txBody>
      </p:sp>
      <p:pic>
        <p:nvPicPr>
          <p:cNvPr id="1032" name="Picture 8" descr="2.A biologie">
            <a:extLst>
              <a:ext uri="{FF2B5EF4-FFF2-40B4-BE49-F238E27FC236}">
                <a16:creationId xmlns:a16="http://schemas.microsoft.com/office/drawing/2014/main" id="{269CFDEA-D91C-783B-0FF3-D6FFA33751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4" r="4468" b="2"/>
          <a:stretch/>
        </p:blipFill>
        <p:spPr bwMode="auto">
          <a:xfrm>
            <a:off x="5498278" y="1301313"/>
            <a:ext cx="2888477" cy="2529942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9IS01P7 Strunatci - úvod">
            <a:extLst>
              <a:ext uri="{FF2B5EF4-FFF2-40B4-BE49-F238E27FC236}">
                <a16:creationId xmlns:a16="http://schemas.microsoft.com/office/drawing/2014/main" id="{385340AF-572E-BD3B-496B-FD66BC1A4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71" b="23404"/>
          <a:stretch/>
        </p:blipFill>
        <p:spPr bwMode="auto">
          <a:xfrm>
            <a:off x="2" y="1"/>
            <a:ext cx="6948167" cy="2456679"/>
          </a:xfrm>
          <a:custGeom>
            <a:avLst/>
            <a:gdLst/>
            <a:ahLst/>
            <a:cxnLst/>
            <a:rect l="l" t="t" r="r" b="b"/>
            <a:pathLst>
              <a:path w="6948167" h="2456679">
                <a:moveTo>
                  <a:pt x="6948167" y="603033"/>
                </a:moveTo>
                <a:lnTo>
                  <a:pt x="6948167" y="617220"/>
                </a:lnTo>
                <a:lnTo>
                  <a:pt x="6946213" y="610127"/>
                </a:lnTo>
                <a:close/>
                <a:moveTo>
                  <a:pt x="0" y="0"/>
                </a:moveTo>
                <a:lnTo>
                  <a:pt x="6766605" y="0"/>
                </a:lnTo>
                <a:lnTo>
                  <a:pt x="6638979" y="219780"/>
                </a:lnTo>
                <a:cubicBezTo>
                  <a:pt x="5552228" y="2091240"/>
                  <a:pt x="5552228" y="2091240"/>
                  <a:pt x="5552228" y="2091240"/>
                </a:cubicBezTo>
                <a:cubicBezTo>
                  <a:pt x="5429962" y="2317464"/>
                  <a:pt x="5185434" y="2456679"/>
                  <a:pt x="4932171" y="2456679"/>
                </a:cubicBezTo>
                <a:cubicBezTo>
                  <a:pt x="888708" y="2456679"/>
                  <a:pt x="888708" y="2456679"/>
                  <a:pt x="888708" y="2456679"/>
                </a:cubicBezTo>
                <a:cubicBezTo>
                  <a:pt x="626713" y="2456679"/>
                  <a:pt x="390917" y="2317464"/>
                  <a:pt x="259919" y="2091240"/>
                </a:cubicBezTo>
                <a:cubicBezTo>
                  <a:pt x="196877" y="1982206"/>
                  <a:pt x="135804" y="1876580"/>
                  <a:pt x="76640" y="1774254"/>
                </a:cubicBezTo>
                <a:lnTo>
                  <a:pt x="0" y="16417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ozdělení - Strunatci | VŠECKOMOŽNÝ">
            <a:extLst>
              <a:ext uri="{FF2B5EF4-FFF2-40B4-BE49-F238E27FC236}">
                <a16:creationId xmlns:a16="http://schemas.microsoft.com/office/drawing/2014/main" id="{46356D77-A5AA-0E90-DAEA-6EE16EF2DC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" r="1" b="15633"/>
          <a:stretch/>
        </p:blipFill>
        <p:spPr bwMode="auto">
          <a:xfrm>
            <a:off x="2" y="2619612"/>
            <a:ext cx="7676573" cy="4238389"/>
          </a:xfrm>
          <a:custGeom>
            <a:avLst/>
            <a:gdLst/>
            <a:ahLst/>
            <a:cxnLst/>
            <a:rect l="l" t="t" r="r" b="b"/>
            <a:pathLst>
              <a:path w="7676573" h="4238389">
                <a:moveTo>
                  <a:pt x="6948167" y="1839459"/>
                </a:moveTo>
                <a:lnTo>
                  <a:pt x="6948167" y="1853646"/>
                </a:lnTo>
                <a:lnTo>
                  <a:pt x="6946213" y="1846552"/>
                </a:lnTo>
                <a:close/>
                <a:moveTo>
                  <a:pt x="888708" y="0"/>
                </a:moveTo>
                <a:cubicBezTo>
                  <a:pt x="888708" y="0"/>
                  <a:pt x="888708" y="0"/>
                  <a:pt x="4932171" y="0"/>
                </a:cubicBezTo>
                <a:cubicBezTo>
                  <a:pt x="5185434" y="0"/>
                  <a:pt x="5429962" y="139215"/>
                  <a:pt x="5552228" y="365439"/>
                </a:cubicBezTo>
                <a:cubicBezTo>
                  <a:pt x="5552228" y="365439"/>
                  <a:pt x="5552228" y="365439"/>
                  <a:pt x="7578324" y="3854515"/>
                </a:cubicBezTo>
                <a:cubicBezTo>
                  <a:pt x="7643823" y="3963277"/>
                  <a:pt x="7676573" y="4087266"/>
                  <a:pt x="7676573" y="4211255"/>
                </a:cubicBezTo>
                <a:lnTo>
                  <a:pt x="7672952" y="4238389"/>
                </a:lnTo>
                <a:lnTo>
                  <a:pt x="0" y="4238389"/>
                </a:lnTo>
                <a:lnTo>
                  <a:pt x="0" y="814976"/>
                </a:lnTo>
                <a:lnTo>
                  <a:pt x="76640" y="682425"/>
                </a:lnTo>
                <a:cubicBezTo>
                  <a:pt x="135804" y="580099"/>
                  <a:pt x="196877" y="474473"/>
                  <a:pt x="259919" y="365439"/>
                </a:cubicBezTo>
                <a:cubicBezTo>
                  <a:pt x="390917" y="139215"/>
                  <a:pt x="626713" y="0"/>
                  <a:pt x="8887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96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249B753-2C77-4E75-E4FE-0D9D903E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71046"/>
            <a:ext cx="3944582" cy="91348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z="3200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Další vlastnosti obratlovců …</a:t>
            </a:r>
            <a:endParaRPr lang="cs-CZ" sz="3600" kern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7C4093C-F383-9D81-2FE7-A079173B16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1" t="3735" b="1796"/>
          <a:stretch/>
        </p:blipFill>
        <p:spPr>
          <a:xfrm>
            <a:off x="4592320" y="338778"/>
            <a:ext cx="7271478" cy="6180443"/>
          </a:xfrm>
          <a:prstGeom prst="rect">
            <a:avLst/>
          </a:prstGeom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05B9F657-0C52-245E-0A29-F6E4F4B9AFBE}"/>
              </a:ext>
            </a:extLst>
          </p:cNvPr>
          <p:cNvSpPr txBox="1">
            <a:spLocks/>
          </p:cNvSpPr>
          <p:nvPr/>
        </p:nvSpPr>
        <p:spPr>
          <a:xfrm>
            <a:off x="457202" y="1184529"/>
            <a:ext cx="3515358" cy="23307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600" b="1" dirty="0">
                <a:latin typeface="+mn-lt"/>
              </a:rPr>
              <a:t>Kostra</a:t>
            </a:r>
          </a:p>
          <a:p>
            <a:r>
              <a:rPr lang="cs-CZ" sz="2600" b="1" dirty="0">
                <a:latin typeface="+mn-lt"/>
              </a:rPr>
              <a:t>Hlavy</a:t>
            </a:r>
            <a:r>
              <a:rPr lang="cs-CZ" sz="2600" dirty="0">
                <a:latin typeface="+mn-lt"/>
              </a:rPr>
              <a:t> – lebka (mozek);</a:t>
            </a:r>
          </a:p>
          <a:p>
            <a:r>
              <a:rPr lang="cs-CZ" sz="2600" b="1" dirty="0">
                <a:latin typeface="+mn-lt"/>
              </a:rPr>
              <a:t>Těla</a:t>
            </a:r>
            <a:r>
              <a:rPr lang="cs-CZ" sz="2600" dirty="0">
                <a:latin typeface="+mn-lt"/>
              </a:rPr>
              <a:t> – páteř – tvořena obratli (chrání míchu);</a:t>
            </a:r>
          </a:p>
          <a:p>
            <a:r>
              <a:rPr lang="cs-CZ" sz="2600" b="1" dirty="0">
                <a:latin typeface="+mn-lt"/>
              </a:rPr>
              <a:t>Končetin</a:t>
            </a:r>
            <a:r>
              <a:rPr lang="cs-CZ" sz="2600" dirty="0">
                <a:latin typeface="+mn-lt"/>
              </a:rPr>
              <a:t> – párové, různé tvary a stavba.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469C9A0C-5B44-2668-7339-E79E3DD95594}"/>
              </a:ext>
            </a:extLst>
          </p:cNvPr>
          <p:cNvSpPr txBox="1">
            <a:spLocks/>
          </p:cNvSpPr>
          <p:nvPr/>
        </p:nvSpPr>
        <p:spPr>
          <a:xfrm>
            <a:off x="457202" y="4840923"/>
            <a:ext cx="3515358" cy="16782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600" b="1" dirty="0">
                <a:latin typeface="+mn-lt"/>
              </a:rPr>
              <a:t>Teplota těla </a:t>
            </a:r>
            <a:r>
              <a:rPr lang="cs-CZ" sz="2600" dirty="0">
                <a:latin typeface="+mn-lt"/>
              </a:rPr>
              <a:t>rozlišujeme studenokrevní </a:t>
            </a:r>
            <a:br>
              <a:rPr lang="cs-CZ" sz="2600" dirty="0">
                <a:latin typeface="+mn-lt"/>
              </a:rPr>
            </a:br>
            <a:r>
              <a:rPr lang="cs-CZ" sz="2600" dirty="0">
                <a:latin typeface="+mn-lt"/>
              </a:rPr>
              <a:t>a teplokrevní … dále;</a:t>
            </a:r>
          </a:p>
          <a:p>
            <a:pPr algn="ctr"/>
            <a:endParaRPr lang="en-US" sz="5400" dirty="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A6C3EC75-BF63-E91A-A537-819CE54DFE93}"/>
              </a:ext>
            </a:extLst>
          </p:cNvPr>
          <p:cNvSpPr txBox="1">
            <a:spLocks/>
          </p:cNvSpPr>
          <p:nvPr/>
        </p:nvSpPr>
        <p:spPr>
          <a:xfrm>
            <a:off x="457202" y="3516221"/>
            <a:ext cx="3515358" cy="12793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600" b="1" dirty="0">
                <a:latin typeface="+mn-lt"/>
              </a:rPr>
              <a:t>Dýchání</a:t>
            </a:r>
            <a:r>
              <a:rPr lang="cs-CZ" sz="2600" dirty="0">
                <a:latin typeface="+mn-lt"/>
              </a:rPr>
              <a:t> – žábrami (ryby) nebo plícemi, povrchem těla (kůží);</a:t>
            </a:r>
          </a:p>
        </p:txBody>
      </p:sp>
    </p:spTree>
    <p:extLst>
      <p:ext uri="{BB962C8B-B14F-4D97-AF65-F5344CB8AC3E}">
        <p14:creationId xmlns:p14="http://schemas.microsoft.com/office/powerpoint/2010/main" val="1027391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0C0B05-5796-DE47-1AF9-6BE897829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347" y="279400"/>
            <a:ext cx="3505495" cy="1212234"/>
          </a:xfrm>
        </p:spPr>
        <p:txBody>
          <a:bodyPr>
            <a:normAutofit/>
          </a:bodyPr>
          <a:lstStyle/>
          <a:p>
            <a:pPr algn="ctr"/>
            <a:r>
              <a:rPr lang="cs-CZ" sz="3100" dirty="0">
                <a:latin typeface="Arial Black" panose="020B0A04020102020204" pitchFamily="34" charset="0"/>
              </a:rPr>
              <a:t>Teplokrevní ž. (teplokrevnost)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FEE1C6-E6B5-C3F4-CA98-B5120ED94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601" y="1491634"/>
            <a:ext cx="3782986" cy="4889500"/>
          </a:xfrm>
        </p:spPr>
        <p:txBody>
          <a:bodyPr>
            <a:normAutofit/>
          </a:bodyPr>
          <a:lstStyle/>
          <a:p>
            <a:r>
              <a:rPr lang="cs-CZ" sz="2400" dirty="0"/>
              <a:t>Schopnost udržovat tělesnou teplotu (ptáci, savci);</a:t>
            </a:r>
          </a:p>
          <a:p>
            <a:r>
              <a:rPr lang="cs-CZ" sz="2400" dirty="0"/>
              <a:t>Jedná se o </a:t>
            </a:r>
            <a:r>
              <a:rPr lang="cs-CZ" sz="2400" b="1" dirty="0"/>
              <a:t>adaptivní evoluční vlastnost</a:t>
            </a:r>
            <a:r>
              <a:rPr lang="cs-CZ" sz="2400" dirty="0"/>
              <a:t> vyšších živočichů;</a:t>
            </a:r>
          </a:p>
          <a:p>
            <a:r>
              <a:rPr lang="cs-CZ" sz="2400" dirty="0"/>
              <a:t>Schopnost </a:t>
            </a:r>
            <a:r>
              <a:rPr lang="cs-CZ" sz="2400" b="1" dirty="0"/>
              <a:t>ovládnout chladnější prostředí</a:t>
            </a:r>
            <a:r>
              <a:rPr lang="cs-CZ" sz="2400" dirty="0"/>
              <a:t> a fungovat i v noci;</a:t>
            </a:r>
          </a:p>
          <a:p>
            <a:r>
              <a:rPr lang="cs-CZ" sz="2400" dirty="0"/>
              <a:t>Odolávat stále se </a:t>
            </a:r>
            <a:r>
              <a:rPr lang="cs-CZ" sz="2400" b="1" dirty="0"/>
              <a:t>měnícím </a:t>
            </a:r>
            <a:br>
              <a:rPr lang="cs-CZ" sz="2400" b="1" dirty="0"/>
            </a:br>
            <a:r>
              <a:rPr lang="cs-CZ" sz="2400" b="1" dirty="0"/>
              <a:t>vnějším podmínkám</a:t>
            </a:r>
            <a:r>
              <a:rPr lang="cs-CZ" sz="2400" dirty="0"/>
              <a:t>;</a:t>
            </a:r>
          </a:p>
          <a:p>
            <a:r>
              <a:rPr lang="cs-CZ" sz="2400" b="1" dirty="0"/>
              <a:t>Studenokrevní jsou hmyz, obojživelníci a plazi</a:t>
            </a:r>
            <a:r>
              <a:rPr lang="cs-CZ" sz="2400" dirty="0"/>
              <a:t>.</a:t>
            </a:r>
          </a:p>
        </p:txBody>
      </p:sp>
      <p:sp>
        <p:nvSpPr>
          <p:cNvPr id="9239" name="Rectangle 923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Název školy: Základní škola a Mateřská škola Velké Albrechtice, - ppt  stáhnout">
            <a:extLst>
              <a:ext uri="{FF2B5EF4-FFF2-40B4-BE49-F238E27FC236}">
                <a16:creationId xmlns:a16="http://schemas.microsoft.com/office/drawing/2014/main" id="{DABB958D-932B-174A-AB81-5BBB08F7AF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" t="9394" r="8094" b="1591"/>
          <a:stretch/>
        </p:blipFill>
        <p:spPr bwMode="auto">
          <a:xfrm>
            <a:off x="5201152" y="885517"/>
            <a:ext cx="6428752" cy="5181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006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30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035" name="Freeform: Shape 1034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Obratlovci úvod; Kruhoústí - ppt stáhnout">
            <a:extLst>
              <a:ext uri="{FF2B5EF4-FFF2-40B4-BE49-F238E27FC236}">
                <a16:creationId xmlns:a16="http://schemas.microsoft.com/office/drawing/2014/main" id="{4FB6E4DF-5F7B-F5BB-7DE5-EA62334C5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" t="18755" r="5278" b="7849"/>
          <a:stretch/>
        </p:blipFill>
        <p:spPr bwMode="auto">
          <a:xfrm>
            <a:off x="4015608" y="962025"/>
            <a:ext cx="7958701" cy="519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A0E4828-71C4-3586-55DE-1E916A083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83" y="1515636"/>
            <a:ext cx="3234018" cy="38267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4000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Dělení obratlovců podle tříd</a:t>
            </a:r>
          </a:p>
        </p:txBody>
      </p:sp>
    </p:spTree>
    <p:extLst>
      <p:ext uri="{BB962C8B-B14F-4D97-AF65-F5344CB8AC3E}">
        <p14:creationId xmlns:p14="http://schemas.microsoft.com/office/powerpoint/2010/main" val="3456222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08CEED-8081-0030-E6ED-ED49D1214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030" y="238169"/>
            <a:ext cx="5452532" cy="1375053"/>
          </a:xfrm>
        </p:spPr>
        <p:txBody>
          <a:bodyPr>
            <a:normAutofit/>
          </a:bodyPr>
          <a:lstStyle/>
          <a:p>
            <a:r>
              <a:rPr lang="cs-CZ" dirty="0">
                <a:latin typeface="Arial Black" panose="020B0A04020102020204" pitchFamily="34" charset="0"/>
              </a:rPr>
              <a:t>Mihule potoční</a:t>
            </a:r>
            <a:br>
              <a:rPr lang="cs-CZ" sz="2400" dirty="0">
                <a:latin typeface="Arial Black" panose="020B0A04020102020204" pitchFamily="34" charset="0"/>
              </a:rPr>
            </a:br>
            <a:r>
              <a:rPr lang="cs-CZ" sz="2400" dirty="0">
                <a:latin typeface="Arial Black" panose="020B0A04020102020204" pitchFamily="34" charset="0"/>
              </a:rPr>
              <a:t>patří do </a:t>
            </a:r>
            <a:r>
              <a:rPr lang="cs-CZ" sz="2000" dirty="0">
                <a:latin typeface="Arial Black" panose="020B0A04020102020204" pitchFamily="34" charset="0"/>
              </a:rPr>
              <a:t>„Kruhoústí“</a:t>
            </a:r>
            <a:endParaRPr lang="cs-CZ" sz="1800" dirty="0">
              <a:latin typeface="Arial Black" panose="020B0A040201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EEBE80-9413-738E-FCC8-117041190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48" y="1463040"/>
            <a:ext cx="5600389" cy="5097440"/>
          </a:xfrm>
        </p:spPr>
        <p:txBody>
          <a:bodyPr>
            <a:normAutofit/>
          </a:bodyPr>
          <a:lstStyle/>
          <a:p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Úhořovité tělo bez ploutví;</a:t>
            </a:r>
          </a:p>
          <a:p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Kostra – chrupavčitá;</a:t>
            </a:r>
          </a:p>
          <a:p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Ústa – tvoří kruhovitá přísavka </a:t>
            </a:r>
            <a:b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s rohovitými zuby;</a:t>
            </a:r>
          </a:p>
          <a:p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Mihule potoční</a:t>
            </a: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 – v ČR, ukazatel čistoty vody;</a:t>
            </a:r>
          </a:p>
          <a:p>
            <a:r>
              <a:rPr lang="cs-CZ" sz="2500" b="1" dirty="0">
                <a:latin typeface="Arial" panose="020B0604020202020204" pitchFamily="34" charset="0"/>
                <a:cs typeface="Arial" panose="020B0604020202020204" pitchFamily="34" charset="0"/>
              </a:rPr>
              <a:t>Minoha (larva)</a:t>
            </a: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 – žije v nánosech bahna, živí se organickými zbytky, oči pod kůží, 4 roky;</a:t>
            </a:r>
          </a:p>
          <a:p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Pak se přemění v dospělce, ten nepřijímá potravu, oči na povrch – začne vidět, rozmnoží se a hyne.</a:t>
            </a:r>
          </a:p>
          <a:p>
            <a:endParaRPr lang="cs-CZ" sz="2000" dirty="0"/>
          </a:p>
        </p:txBody>
      </p:sp>
      <p:pic>
        <p:nvPicPr>
          <p:cNvPr id="4" name="Picture 2" descr="Mihule â sladkÃ¡ voda â MagickÃ¡ hlubina">
            <a:extLst>
              <a:ext uri="{FF2B5EF4-FFF2-40B4-BE49-F238E27FC236}">
                <a16:creationId xmlns:a16="http://schemas.microsoft.com/office/drawing/2014/main" id="{29E39858-1A90-AC89-29C7-CAB473C711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1" r="2" b="2"/>
          <a:stretch/>
        </p:blipFill>
        <p:spPr bwMode="auto">
          <a:xfrm>
            <a:off x="6412117" y="-2"/>
            <a:ext cx="577988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ihule â sladkÃ¡ voda â MagickÃ¡ hlubina">
            <a:extLst>
              <a:ext uri="{FF2B5EF4-FFF2-40B4-BE49-F238E27FC236}">
                <a16:creationId xmlns:a16="http://schemas.microsoft.com/office/drawing/2014/main" id="{E7CFAA34-57AE-9E94-A3D0-8F0B8B845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1123"/>
          <a:stretch/>
        </p:blipFill>
        <p:spPr bwMode="auto">
          <a:xfrm>
            <a:off x="6412116" y="3429002"/>
            <a:ext cx="5779884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572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9716D72B-0D25-43A5-8554-C535E5118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08CEED-8081-0030-E6ED-ED49D1214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0" y="432877"/>
            <a:ext cx="4207931" cy="1842963"/>
          </a:xfrm>
        </p:spPr>
        <p:txBody>
          <a:bodyPr anchor="b">
            <a:normAutofit/>
          </a:bodyPr>
          <a:lstStyle/>
          <a:p>
            <a:r>
              <a:rPr lang="cs-CZ" sz="5400" dirty="0">
                <a:latin typeface="Arial Black" panose="020B0A04020102020204" pitchFamily="34" charset="0"/>
              </a:rPr>
              <a:t>Žralok</a:t>
            </a:r>
            <a:br>
              <a:rPr lang="cs-CZ" sz="6000" dirty="0">
                <a:latin typeface="Arial Black" panose="020B0A04020102020204" pitchFamily="34" charset="0"/>
              </a:rPr>
            </a:br>
            <a:r>
              <a:rPr lang="cs-CZ" sz="2800" dirty="0">
                <a:latin typeface="Arial Black" panose="020B0A04020102020204" pitchFamily="34" charset="0"/>
              </a:rPr>
              <a:t>„Paryby – chrupavčitá kostra“</a:t>
            </a:r>
            <a:endParaRPr lang="cs-CZ" sz="3200" dirty="0">
              <a:latin typeface="Arial Black" panose="020B0A04020102020204" pitchFamily="34" charset="0"/>
            </a:endParaRPr>
          </a:p>
        </p:txBody>
      </p:sp>
      <p:pic>
        <p:nvPicPr>
          <p:cNvPr id="28" name="Picture 2" descr="Å½ralok bÃ­lÃ½">
            <a:extLst>
              <a:ext uri="{FF2B5EF4-FFF2-40B4-BE49-F238E27FC236}">
                <a16:creationId xmlns:a16="http://schemas.microsoft.com/office/drawing/2014/main" id="{92D95D6E-9378-FCE1-A7F6-71302914F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1" r="19196" b="2"/>
          <a:stretch/>
        </p:blipFill>
        <p:spPr bwMode="auto">
          <a:xfrm>
            <a:off x="-7" y="10"/>
            <a:ext cx="3919476" cy="4143497"/>
          </a:xfrm>
          <a:custGeom>
            <a:avLst/>
            <a:gdLst/>
            <a:ahLst/>
            <a:cxnLst/>
            <a:rect l="l" t="t" r="r" b="b"/>
            <a:pathLst>
              <a:path w="3919476" h="4143507">
                <a:moveTo>
                  <a:pt x="0" y="0"/>
                </a:moveTo>
                <a:lnTo>
                  <a:pt x="3903116" y="0"/>
                </a:lnTo>
                <a:lnTo>
                  <a:pt x="3899307" y="150213"/>
                </a:lnTo>
                <a:cubicBezTo>
                  <a:pt x="3899870" y="322276"/>
                  <a:pt x="3912280" y="494071"/>
                  <a:pt x="3910163" y="665222"/>
                </a:cubicBezTo>
                <a:cubicBezTo>
                  <a:pt x="3909034" y="760465"/>
                  <a:pt x="3887866" y="855454"/>
                  <a:pt x="3891817" y="950951"/>
                </a:cubicBezTo>
                <a:cubicBezTo>
                  <a:pt x="3903389" y="1240363"/>
                  <a:pt x="3899579" y="1529902"/>
                  <a:pt x="3914679" y="1819187"/>
                </a:cubicBezTo>
                <a:cubicBezTo>
                  <a:pt x="3924446" y="1960184"/>
                  <a:pt x="3919293" y="2101691"/>
                  <a:pt x="3899297" y="2241812"/>
                </a:cubicBezTo>
                <a:cubicBezTo>
                  <a:pt x="3882644" y="2346833"/>
                  <a:pt x="3892946" y="2452744"/>
                  <a:pt x="3900002" y="2558273"/>
                </a:cubicBezTo>
                <a:cubicBezTo>
                  <a:pt x="3908611" y="2686026"/>
                  <a:pt x="3913268" y="2813652"/>
                  <a:pt x="3899155" y="2941659"/>
                </a:cubicBezTo>
                <a:cubicBezTo>
                  <a:pt x="3888995" y="3032710"/>
                  <a:pt x="3898449" y="3124270"/>
                  <a:pt x="3904095" y="3215577"/>
                </a:cubicBezTo>
                <a:cubicBezTo>
                  <a:pt x="3911433" y="3310871"/>
                  <a:pt x="3911433" y="3406520"/>
                  <a:pt x="3904095" y="3501814"/>
                </a:cubicBezTo>
                <a:cubicBezTo>
                  <a:pt x="3896728" y="3588930"/>
                  <a:pt x="3898478" y="3676464"/>
                  <a:pt x="3909317" y="3763288"/>
                </a:cubicBezTo>
                <a:cubicBezTo>
                  <a:pt x="3921171" y="3864881"/>
                  <a:pt x="3911998" y="3966473"/>
                  <a:pt x="3903389" y="4068066"/>
                </a:cubicBezTo>
                <a:lnTo>
                  <a:pt x="3899890" y="4129496"/>
                </a:lnTo>
                <a:lnTo>
                  <a:pt x="3856837" y="4131079"/>
                </a:lnTo>
                <a:cubicBezTo>
                  <a:pt x="3690565" y="4131562"/>
                  <a:pt x="3524292" y="4118803"/>
                  <a:pt x="3358020" y="4125635"/>
                </a:cubicBezTo>
                <a:cubicBezTo>
                  <a:pt x="3138339" y="4134610"/>
                  <a:pt x="2918661" y="4144924"/>
                  <a:pt x="2699106" y="4130457"/>
                </a:cubicBezTo>
                <a:cubicBezTo>
                  <a:pt x="2548620" y="4120546"/>
                  <a:pt x="2397378" y="4107552"/>
                  <a:pt x="2246135" y="4111571"/>
                </a:cubicBezTo>
                <a:cubicBezTo>
                  <a:pt x="2090859" y="4115857"/>
                  <a:pt x="1936213" y="4129921"/>
                  <a:pt x="1781316" y="4140235"/>
                </a:cubicBezTo>
                <a:cubicBezTo>
                  <a:pt x="1667682" y="4147695"/>
                  <a:pt x="1553608" y="4142392"/>
                  <a:pt x="1441020" y="4124430"/>
                </a:cubicBezTo>
                <a:cubicBezTo>
                  <a:pt x="1360735" y="4111704"/>
                  <a:pt x="1279946" y="4117196"/>
                  <a:pt x="1199535" y="4121751"/>
                </a:cubicBezTo>
                <a:cubicBezTo>
                  <a:pt x="1054343" y="4130324"/>
                  <a:pt x="909653" y="4143718"/>
                  <a:pt x="764462" y="4130324"/>
                </a:cubicBezTo>
                <a:cubicBezTo>
                  <a:pt x="634770" y="4118267"/>
                  <a:pt x="503820" y="4108490"/>
                  <a:pt x="375137" y="4118267"/>
                </a:cubicBezTo>
                <a:cubicBezTo>
                  <a:pt x="278626" y="4125601"/>
                  <a:pt x="182043" y="4132935"/>
                  <a:pt x="85336" y="4130493"/>
                </a:cubicBezTo>
                <a:lnTo>
                  <a:pt x="0" y="412514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Obsah obrázku voda, kulečník, ryba, žralok&#10;&#10;Popis byl vytvořen automaticky">
            <a:extLst>
              <a:ext uri="{FF2B5EF4-FFF2-40B4-BE49-F238E27FC236}">
                <a16:creationId xmlns:a16="http://schemas.microsoft.com/office/drawing/2014/main" id="{39ED8C11-C0EE-FCC4-102B-CF8332A50F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0" r="23899"/>
          <a:stretch/>
        </p:blipFill>
        <p:spPr bwMode="auto">
          <a:xfrm>
            <a:off x="4115400" y="10"/>
            <a:ext cx="3058323" cy="3597029"/>
          </a:xfrm>
          <a:custGeom>
            <a:avLst/>
            <a:gdLst/>
            <a:ahLst/>
            <a:cxnLst/>
            <a:rect l="l" t="t" r="r" b="b"/>
            <a:pathLst>
              <a:path w="3058323" h="3597039">
                <a:moveTo>
                  <a:pt x="15411" y="0"/>
                </a:moveTo>
                <a:lnTo>
                  <a:pt x="3031762" y="0"/>
                </a:lnTo>
                <a:lnTo>
                  <a:pt x="3046461" y="132146"/>
                </a:lnTo>
                <a:cubicBezTo>
                  <a:pt x="3048338" y="180004"/>
                  <a:pt x="3046791" y="227996"/>
                  <a:pt x="3041802" y="275754"/>
                </a:cubicBezTo>
                <a:cubicBezTo>
                  <a:pt x="3027897" y="401800"/>
                  <a:pt x="3049074" y="530780"/>
                  <a:pt x="3008505" y="654529"/>
                </a:cubicBezTo>
                <a:cubicBezTo>
                  <a:pt x="3005571" y="667491"/>
                  <a:pt x="3004614" y="680823"/>
                  <a:pt x="3005698" y="694078"/>
                </a:cubicBezTo>
                <a:cubicBezTo>
                  <a:pt x="3005188" y="761821"/>
                  <a:pt x="3019349" y="827651"/>
                  <a:pt x="3033127" y="893608"/>
                </a:cubicBezTo>
                <a:cubicBezTo>
                  <a:pt x="3048309" y="966327"/>
                  <a:pt x="3067190" y="1038663"/>
                  <a:pt x="3044226" y="1113933"/>
                </a:cubicBezTo>
                <a:cubicBezTo>
                  <a:pt x="3037911" y="1137802"/>
                  <a:pt x="3037911" y="1162909"/>
                  <a:pt x="3044226" y="1186779"/>
                </a:cubicBezTo>
                <a:cubicBezTo>
                  <a:pt x="3050414" y="1219872"/>
                  <a:pt x="3050414" y="1253833"/>
                  <a:pt x="3044226" y="1286927"/>
                </a:cubicBezTo>
                <a:cubicBezTo>
                  <a:pt x="3034913" y="1357732"/>
                  <a:pt x="3025345" y="1428920"/>
                  <a:pt x="3030448" y="1500363"/>
                </a:cubicBezTo>
                <a:cubicBezTo>
                  <a:pt x="3038001" y="1625694"/>
                  <a:pt x="3036164" y="1751408"/>
                  <a:pt x="3024962" y="1876459"/>
                </a:cubicBezTo>
                <a:cubicBezTo>
                  <a:pt x="3020242" y="1937185"/>
                  <a:pt x="3013991" y="1998805"/>
                  <a:pt x="3036572" y="2058128"/>
                </a:cubicBezTo>
                <a:cubicBezTo>
                  <a:pt x="3039761" y="2065719"/>
                  <a:pt x="3039761" y="2074267"/>
                  <a:pt x="3036572" y="2081857"/>
                </a:cubicBezTo>
                <a:cubicBezTo>
                  <a:pt x="2993834" y="2180984"/>
                  <a:pt x="3005826" y="2282153"/>
                  <a:pt x="3027897" y="2382556"/>
                </a:cubicBezTo>
                <a:cubicBezTo>
                  <a:pt x="3059523" y="2516907"/>
                  <a:pt x="3066565" y="2655863"/>
                  <a:pt x="3048691" y="2792715"/>
                </a:cubicBezTo>
                <a:cubicBezTo>
                  <a:pt x="3037337" y="2873471"/>
                  <a:pt x="3023687" y="2954354"/>
                  <a:pt x="3031596" y="3036386"/>
                </a:cubicBezTo>
                <a:cubicBezTo>
                  <a:pt x="3037490" y="3100417"/>
                  <a:pt x="3039736" y="3164741"/>
                  <a:pt x="3038358" y="3229027"/>
                </a:cubicBezTo>
                <a:cubicBezTo>
                  <a:pt x="3036891" y="3311633"/>
                  <a:pt x="3031788" y="3394080"/>
                  <a:pt x="3028535" y="3476606"/>
                </a:cubicBezTo>
                <a:lnTo>
                  <a:pt x="3026145" y="3582089"/>
                </a:lnTo>
                <a:lnTo>
                  <a:pt x="2837742" y="3576169"/>
                </a:lnTo>
                <a:cubicBezTo>
                  <a:pt x="2749601" y="3575123"/>
                  <a:pt x="2661428" y="3575842"/>
                  <a:pt x="2573255" y="3578457"/>
                </a:cubicBezTo>
                <a:cubicBezTo>
                  <a:pt x="2415279" y="3583558"/>
                  <a:pt x="2257302" y="3585390"/>
                  <a:pt x="2099327" y="3578457"/>
                </a:cubicBezTo>
                <a:cubicBezTo>
                  <a:pt x="1926907" y="3570479"/>
                  <a:pt x="1754870" y="3579504"/>
                  <a:pt x="1582958" y="3591536"/>
                </a:cubicBezTo>
                <a:cubicBezTo>
                  <a:pt x="1416747" y="3603177"/>
                  <a:pt x="1250917" y="3594544"/>
                  <a:pt x="1084959" y="3582381"/>
                </a:cubicBezTo>
                <a:cubicBezTo>
                  <a:pt x="910095" y="3569328"/>
                  <a:pt x="734510" y="3570585"/>
                  <a:pt x="559849" y="3586174"/>
                </a:cubicBezTo>
                <a:cubicBezTo>
                  <a:pt x="445325" y="3596376"/>
                  <a:pt x="330549" y="3581074"/>
                  <a:pt x="216532" y="3582119"/>
                </a:cubicBezTo>
                <a:lnTo>
                  <a:pt x="3784" y="3583799"/>
                </a:lnTo>
                <a:lnTo>
                  <a:pt x="23102" y="3304343"/>
                </a:lnTo>
                <a:cubicBezTo>
                  <a:pt x="27378" y="3232352"/>
                  <a:pt x="25445" y="3160183"/>
                  <a:pt x="17316" y="3088458"/>
                </a:cubicBezTo>
                <a:cubicBezTo>
                  <a:pt x="9187" y="3007476"/>
                  <a:pt x="12024" y="2925898"/>
                  <a:pt x="25783" y="2845525"/>
                </a:cubicBezTo>
                <a:cubicBezTo>
                  <a:pt x="43141" y="2750282"/>
                  <a:pt x="35379" y="2655039"/>
                  <a:pt x="29029" y="2559796"/>
                </a:cubicBezTo>
                <a:cubicBezTo>
                  <a:pt x="11671" y="2298322"/>
                  <a:pt x="-9498" y="2036848"/>
                  <a:pt x="4615" y="1774485"/>
                </a:cubicBezTo>
                <a:cubicBezTo>
                  <a:pt x="7578" y="1718482"/>
                  <a:pt x="20561" y="1663876"/>
                  <a:pt x="25925" y="1608255"/>
                </a:cubicBezTo>
                <a:cubicBezTo>
                  <a:pt x="41590" y="1446595"/>
                  <a:pt x="23242" y="1285571"/>
                  <a:pt x="15763" y="1124293"/>
                </a:cubicBezTo>
                <a:cubicBezTo>
                  <a:pt x="5010" y="945807"/>
                  <a:pt x="7183" y="766877"/>
                  <a:pt x="22255" y="588646"/>
                </a:cubicBezTo>
                <a:cubicBezTo>
                  <a:pt x="41165" y="395112"/>
                  <a:pt x="35097" y="201070"/>
                  <a:pt x="19010" y="728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6484" y="2424319"/>
            <a:ext cx="3851563" cy="18288"/>
          </a:xfrm>
          <a:custGeom>
            <a:avLst/>
            <a:gdLst>
              <a:gd name="connsiteX0" fmla="*/ 0 w 3851563"/>
              <a:gd name="connsiteY0" fmla="*/ 0 h 18288"/>
              <a:gd name="connsiteX1" fmla="*/ 718958 w 3851563"/>
              <a:gd name="connsiteY1" fmla="*/ 0 h 18288"/>
              <a:gd name="connsiteX2" fmla="*/ 1437917 w 3851563"/>
              <a:gd name="connsiteY2" fmla="*/ 0 h 18288"/>
              <a:gd name="connsiteX3" fmla="*/ 1964297 w 3851563"/>
              <a:gd name="connsiteY3" fmla="*/ 0 h 18288"/>
              <a:gd name="connsiteX4" fmla="*/ 2606224 w 3851563"/>
              <a:gd name="connsiteY4" fmla="*/ 0 h 18288"/>
              <a:gd name="connsiteX5" fmla="*/ 3171120 w 3851563"/>
              <a:gd name="connsiteY5" fmla="*/ 0 h 18288"/>
              <a:gd name="connsiteX6" fmla="*/ 3851563 w 3851563"/>
              <a:gd name="connsiteY6" fmla="*/ 0 h 18288"/>
              <a:gd name="connsiteX7" fmla="*/ 3851563 w 3851563"/>
              <a:gd name="connsiteY7" fmla="*/ 18288 h 18288"/>
              <a:gd name="connsiteX8" fmla="*/ 3209636 w 3851563"/>
              <a:gd name="connsiteY8" fmla="*/ 18288 h 18288"/>
              <a:gd name="connsiteX9" fmla="*/ 2644740 w 3851563"/>
              <a:gd name="connsiteY9" fmla="*/ 18288 h 18288"/>
              <a:gd name="connsiteX10" fmla="*/ 2002813 w 3851563"/>
              <a:gd name="connsiteY10" fmla="*/ 18288 h 18288"/>
              <a:gd name="connsiteX11" fmla="*/ 1399401 w 3851563"/>
              <a:gd name="connsiteY11" fmla="*/ 18288 h 18288"/>
              <a:gd name="connsiteX12" fmla="*/ 834505 w 3851563"/>
              <a:gd name="connsiteY12" fmla="*/ 18288 h 18288"/>
              <a:gd name="connsiteX13" fmla="*/ 0 w 3851563"/>
              <a:gd name="connsiteY13" fmla="*/ 18288 h 18288"/>
              <a:gd name="connsiteX14" fmla="*/ 0 w 3851563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51563" h="18288" fill="none" extrusionOk="0">
                <a:moveTo>
                  <a:pt x="0" y="0"/>
                </a:moveTo>
                <a:cubicBezTo>
                  <a:pt x="195934" y="10403"/>
                  <a:pt x="550513" y="-3379"/>
                  <a:pt x="718958" y="0"/>
                </a:cubicBezTo>
                <a:cubicBezTo>
                  <a:pt x="887403" y="3379"/>
                  <a:pt x="1238155" y="34184"/>
                  <a:pt x="1437917" y="0"/>
                </a:cubicBezTo>
                <a:cubicBezTo>
                  <a:pt x="1637679" y="-34184"/>
                  <a:pt x="1735575" y="21633"/>
                  <a:pt x="1964297" y="0"/>
                </a:cubicBezTo>
                <a:cubicBezTo>
                  <a:pt x="2193019" y="-21633"/>
                  <a:pt x="2398398" y="-18127"/>
                  <a:pt x="2606224" y="0"/>
                </a:cubicBezTo>
                <a:cubicBezTo>
                  <a:pt x="2814050" y="18127"/>
                  <a:pt x="3010763" y="-3923"/>
                  <a:pt x="3171120" y="0"/>
                </a:cubicBezTo>
                <a:cubicBezTo>
                  <a:pt x="3331477" y="3923"/>
                  <a:pt x="3662318" y="22618"/>
                  <a:pt x="3851563" y="0"/>
                </a:cubicBezTo>
                <a:cubicBezTo>
                  <a:pt x="3851602" y="7328"/>
                  <a:pt x="3852182" y="9982"/>
                  <a:pt x="3851563" y="18288"/>
                </a:cubicBezTo>
                <a:cubicBezTo>
                  <a:pt x="3539697" y="8623"/>
                  <a:pt x="3360357" y="-7186"/>
                  <a:pt x="3209636" y="18288"/>
                </a:cubicBezTo>
                <a:cubicBezTo>
                  <a:pt x="3058915" y="43762"/>
                  <a:pt x="2810322" y="8087"/>
                  <a:pt x="2644740" y="18288"/>
                </a:cubicBezTo>
                <a:cubicBezTo>
                  <a:pt x="2479158" y="28489"/>
                  <a:pt x="2131941" y="44882"/>
                  <a:pt x="2002813" y="18288"/>
                </a:cubicBezTo>
                <a:cubicBezTo>
                  <a:pt x="1873685" y="-8306"/>
                  <a:pt x="1675560" y="30966"/>
                  <a:pt x="1399401" y="18288"/>
                </a:cubicBezTo>
                <a:cubicBezTo>
                  <a:pt x="1123242" y="5610"/>
                  <a:pt x="1065368" y="33824"/>
                  <a:pt x="834505" y="18288"/>
                </a:cubicBezTo>
                <a:cubicBezTo>
                  <a:pt x="603642" y="2752"/>
                  <a:pt x="191505" y="58863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851563" h="18288" stroke="0" extrusionOk="0">
                <a:moveTo>
                  <a:pt x="0" y="0"/>
                </a:moveTo>
                <a:cubicBezTo>
                  <a:pt x="289752" y="13020"/>
                  <a:pt x="480313" y="17689"/>
                  <a:pt x="641927" y="0"/>
                </a:cubicBezTo>
                <a:cubicBezTo>
                  <a:pt x="803541" y="-17689"/>
                  <a:pt x="1025789" y="14289"/>
                  <a:pt x="1322370" y="0"/>
                </a:cubicBezTo>
                <a:cubicBezTo>
                  <a:pt x="1618951" y="-14289"/>
                  <a:pt x="1675364" y="4422"/>
                  <a:pt x="1925782" y="0"/>
                </a:cubicBezTo>
                <a:cubicBezTo>
                  <a:pt x="2176200" y="-4422"/>
                  <a:pt x="2354648" y="21578"/>
                  <a:pt x="2644740" y="0"/>
                </a:cubicBezTo>
                <a:cubicBezTo>
                  <a:pt x="2934832" y="-21578"/>
                  <a:pt x="2992732" y="-4264"/>
                  <a:pt x="3286667" y="0"/>
                </a:cubicBezTo>
                <a:cubicBezTo>
                  <a:pt x="3580602" y="4264"/>
                  <a:pt x="3638704" y="20914"/>
                  <a:pt x="3851563" y="0"/>
                </a:cubicBezTo>
                <a:cubicBezTo>
                  <a:pt x="3851890" y="8595"/>
                  <a:pt x="3851491" y="13110"/>
                  <a:pt x="3851563" y="18288"/>
                </a:cubicBezTo>
                <a:cubicBezTo>
                  <a:pt x="3681588" y="-9641"/>
                  <a:pt x="3414286" y="12858"/>
                  <a:pt x="3209636" y="18288"/>
                </a:cubicBezTo>
                <a:cubicBezTo>
                  <a:pt x="3004986" y="23718"/>
                  <a:pt x="2777102" y="31540"/>
                  <a:pt x="2490677" y="18288"/>
                </a:cubicBezTo>
                <a:cubicBezTo>
                  <a:pt x="2204252" y="5036"/>
                  <a:pt x="2142029" y="45834"/>
                  <a:pt x="1810235" y="18288"/>
                </a:cubicBezTo>
                <a:cubicBezTo>
                  <a:pt x="1478441" y="-9258"/>
                  <a:pt x="1432135" y="21272"/>
                  <a:pt x="1245339" y="18288"/>
                </a:cubicBezTo>
                <a:cubicBezTo>
                  <a:pt x="1058543" y="15304"/>
                  <a:pt x="886298" y="9998"/>
                  <a:pt x="718958" y="18288"/>
                </a:cubicBezTo>
                <a:cubicBezTo>
                  <a:pt x="551618" y="26578"/>
                  <a:pt x="308263" y="-12886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4" descr="MÃ¡Äka skvrnitÃ¡">
            <a:extLst>
              <a:ext uri="{FF2B5EF4-FFF2-40B4-BE49-F238E27FC236}">
                <a16:creationId xmlns:a16="http://schemas.microsoft.com/office/drawing/2014/main" id="{74C50517-7176-1F3B-123C-437C5FB1A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" r="-4" b="2108"/>
          <a:stretch/>
        </p:blipFill>
        <p:spPr bwMode="auto">
          <a:xfrm>
            <a:off x="4" y="4328340"/>
            <a:ext cx="3912953" cy="2529660"/>
          </a:xfrm>
          <a:custGeom>
            <a:avLst/>
            <a:gdLst/>
            <a:ahLst/>
            <a:cxnLst/>
            <a:rect l="l" t="t" r="r" b="b"/>
            <a:pathLst>
              <a:path w="3912953" h="2529660">
                <a:moveTo>
                  <a:pt x="936025" y="662"/>
                </a:moveTo>
                <a:cubicBezTo>
                  <a:pt x="1035236" y="-744"/>
                  <a:pt x="1134457" y="93"/>
                  <a:pt x="1233691" y="3173"/>
                </a:cubicBezTo>
                <a:cubicBezTo>
                  <a:pt x="1304145" y="5316"/>
                  <a:pt x="1373087" y="24605"/>
                  <a:pt x="1443792" y="29025"/>
                </a:cubicBezTo>
                <a:cubicBezTo>
                  <a:pt x="1628434" y="40276"/>
                  <a:pt x="1812824" y="30901"/>
                  <a:pt x="1996836" y="18310"/>
                </a:cubicBezTo>
                <a:cubicBezTo>
                  <a:pt x="2245239" y="628"/>
                  <a:pt x="2494513" y="2101"/>
                  <a:pt x="2742715" y="22730"/>
                </a:cubicBezTo>
                <a:cubicBezTo>
                  <a:pt x="2962786" y="43947"/>
                  <a:pt x="3184369" y="39942"/>
                  <a:pt x="3403645" y="10808"/>
                </a:cubicBezTo>
                <a:cubicBezTo>
                  <a:pt x="3527916" y="-7007"/>
                  <a:pt x="3653321" y="9067"/>
                  <a:pt x="3778223" y="10808"/>
                </a:cubicBezTo>
                <a:lnTo>
                  <a:pt x="3895044" y="13590"/>
                </a:lnTo>
                <a:lnTo>
                  <a:pt x="3906212" y="275626"/>
                </a:lnTo>
                <a:cubicBezTo>
                  <a:pt x="3913438" y="398465"/>
                  <a:pt x="3909471" y="521632"/>
                  <a:pt x="3894358" y="643899"/>
                </a:cubicBezTo>
                <a:cubicBezTo>
                  <a:pt x="3888995" y="692536"/>
                  <a:pt x="3889982" y="741301"/>
                  <a:pt x="3888995" y="790066"/>
                </a:cubicBezTo>
                <a:cubicBezTo>
                  <a:pt x="3888712" y="799463"/>
                  <a:pt x="3895063" y="810383"/>
                  <a:pt x="3883632" y="818257"/>
                </a:cubicBezTo>
                <a:lnTo>
                  <a:pt x="3883632" y="830956"/>
                </a:lnTo>
                <a:cubicBezTo>
                  <a:pt x="3896192" y="837941"/>
                  <a:pt x="3889701" y="849370"/>
                  <a:pt x="3890688" y="858514"/>
                </a:cubicBezTo>
                <a:cubicBezTo>
                  <a:pt x="3907355" y="1033621"/>
                  <a:pt x="3909867" y="1209579"/>
                  <a:pt x="3898168" y="1385017"/>
                </a:cubicBezTo>
                <a:cubicBezTo>
                  <a:pt x="3889559" y="1546549"/>
                  <a:pt x="3898449" y="1707827"/>
                  <a:pt x="3908893" y="1869233"/>
                </a:cubicBezTo>
                <a:cubicBezTo>
                  <a:pt x="3921312" y="2061116"/>
                  <a:pt x="3901555" y="2252872"/>
                  <a:pt x="3898591" y="2444754"/>
                </a:cubicBezTo>
                <a:cubicBezTo>
                  <a:pt x="3898309" y="2461962"/>
                  <a:pt x="3899367" y="2479201"/>
                  <a:pt x="3900673" y="2496440"/>
                </a:cubicBezTo>
                <a:lnTo>
                  <a:pt x="3902963" y="2529660"/>
                </a:lnTo>
                <a:lnTo>
                  <a:pt x="0" y="2529660"/>
                </a:lnTo>
                <a:lnTo>
                  <a:pt x="0" y="15736"/>
                </a:lnTo>
                <a:lnTo>
                  <a:pt x="938" y="16032"/>
                </a:lnTo>
                <a:cubicBezTo>
                  <a:pt x="213686" y="39741"/>
                  <a:pt x="426055" y="24338"/>
                  <a:pt x="638426" y="11612"/>
                </a:cubicBezTo>
                <a:cubicBezTo>
                  <a:pt x="737616" y="5719"/>
                  <a:pt x="836815" y="2069"/>
                  <a:pt x="936025" y="66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Å¾ralok ostroun obecnÃ½">
            <a:extLst>
              <a:ext uri="{FF2B5EF4-FFF2-40B4-BE49-F238E27FC236}">
                <a16:creationId xmlns:a16="http://schemas.microsoft.com/office/drawing/2014/main" id="{364C055E-0D39-BF89-F2FF-0F86F4B5AC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4" r="15649" b="2"/>
          <a:stretch/>
        </p:blipFill>
        <p:spPr bwMode="auto">
          <a:xfrm>
            <a:off x="4110923" y="3791169"/>
            <a:ext cx="3058821" cy="3066831"/>
          </a:xfrm>
          <a:custGeom>
            <a:avLst/>
            <a:gdLst/>
            <a:ahLst/>
            <a:cxnLst/>
            <a:rect l="l" t="t" r="r" b="b"/>
            <a:pathLst>
              <a:path w="3058821" h="3066831">
                <a:moveTo>
                  <a:pt x="2787020" y="1261"/>
                </a:moveTo>
                <a:cubicBezTo>
                  <a:pt x="2839709" y="-518"/>
                  <a:pt x="2892422" y="-414"/>
                  <a:pt x="2945069" y="1571"/>
                </a:cubicBezTo>
                <a:lnTo>
                  <a:pt x="3038769" y="8460"/>
                </a:lnTo>
                <a:lnTo>
                  <a:pt x="3040494" y="37341"/>
                </a:lnTo>
                <a:cubicBezTo>
                  <a:pt x="3041244" y="71882"/>
                  <a:pt x="3039776" y="106360"/>
                  <a:pt x="3033397" y="140806"/>
                </a:cubicBezTo>
                <a:cubicBezTo>
                  <a:pt x="3014006" y="247842"/>
                  <a:pt x="3013240" y="353093"/>
                  <a:pt x="3049089" y="457834"/>
                </a:cubicBezTo>
                <a:cubicBezTo>
                  <a:pt x="3061974" y="495214"/>
                  <a:pt x="3059933" y="536166"/>
                  <a:pt x="3055085" y="576225"/>
                </a:cubicBezTo>
                <a:cubicBezTo>
                  <a:pt x="3043731" y="670377"/>
                  <a:pt x="3028167" y="764784"/>
                  <a:pt x="3035311" y="859828"/>
                </a:cubicBezTo>
                <a:cubicBezTo>
                  <a:pt x="3053554" y="1099545"/>
                  <a:pt x="3026891" y="1339261"/>
                  <a:pt x="3038883" y="1578850"/>
                </a:cubicBezTo>
                <a:cubicBezTo>
                  <a:pt x="3039113" y="1594185"/>
                  <a:pt x="3038526" y="1609507"/>
                  <a:pt x="3037097" y="1624778"/>
                </a:cubicBezTo>
                <a:cubicBezTo>
                  <a:pt x="3032504" y="1713061"/>
                  <a:pt x="3017960" y="1801599"/>
                  <a:pt x="3043476" y="1889499"/>
                </a:cubicBezTo>
                <a:cubicBezTo>
                  <a:pt x="3046015" y="1904618"/>
                  <a:pt x="3045632" y="1920080"/>
                  <a:pt x="3042328" y="1935044"/>
                </a:cubicBezTo>
                <a:cubicBezTo>
                  <a:pt x="3031394" y="2011884"/>
                  <a:pt x="3028524" y="2089667"/>
                  <a:pt x="3033780" y="2167106"/>
                </a:cubicBezTo>
                <a:cubicBezTo>
                  <a:pt x="3048962" y="2335903"/>
                  <a:pt x="3051130" y="2505606"/>
                  <a:pt x="3040286" y="2674734"/>
                </a:cubicBezTo>
                <a:cubicBezTo>
                  <a:pt x="3036459" y="2750260"/>
                  <a:pt x="3031611" y="2825530"/>
                  <a:pt x="3028294" y="2900035"/>
                </a:cubicBezTo>
                <a:cubicBezTo>
                  <a:pt x="3027210" y="2934608"/>
                  <a:pt x="3025392" y="2969245"/>
                  <a:pt x="3026078" y="3003803"/>
                </a:cubicBezTo>
                <a:lnTo>
                  <a:pt x="3033892" y="3066831"/>
                </a:lnTo>
                <a:lnTo>
                  <a:pt x="23851" y="3066831"/>
                </a:lnTo>
                <a:lnTo>
                  <a:pt x="42401" y="2704831"/>
                </a:lnTo>
                <a:cubicBezTo>
                  <a:pt x="45364" y="2461136"/>
                  <a:pt x="53409" y="2216933"/>
                  <a:pt x="28288" y="1974000"/>
                </a:cubicBezTo>
                <a:cubicBezTo>
                  <a:pt x="11213" y="1809420"/>
                  <a:pt x="17986" y="1645602"/>
                  <a:pt x="21091" y="1481150"/>
                </a:cubicBezTo>
                <a:cubicBezTo>
                  <a:pt x="24619" y="1296377"/>
                  <a:pt x="22926" y="1111480"/>
                  <a:pt x="22926" y="926707"/>
                </a:cubicBezTo>
                <a:cubicBezTo>
                  <a:pt x="22643" y="846322"/>
                  <a:pt x="27442" y="766445"/>
                  <a:pt x="35627" y="686441"/>
                </a:cubicBezTo>
                <a:cubicBezTo>
                  <a:pt x="47340" y="570372"/>
                  <a:pt x="33228" y="454937"/>
                  <a:pt x="14458" y="340646"/>
                </a:cubicBezTo>
                <a:cubicBezTo>
                  <a:pt x="3337" y="261010"/>
                  <a:pt x="-1375" y="180751"/>
                  <a:pt x="346" y="100506"/>
                </a:cubicBezTo>
                <a:lnTo>
                  <a:pt x="2424" y="12627"/>
                </a:lnTo>
                <a:lnTo>
                  <a:pt x="3495" y="12901"/>
                </a:lnTo>
                <a:cubicBezTo>
                  <a:pt x="343898" y="-3971"/>
                  <a:pt x="684174" y="17086"/>
                  <a:pt x="1024451" y="18263"/>
                </a:cubicBezTo>
                <a:cubicBezTo>
                  <a:pt x="1134033" y="18655"/>
                  <a:pt x="1243235" y="13685"/>
                  <a:pt x="1352564" y="9238"/>
                </a:cubicBezTo>
                <a:cubicBezTo>
                  <a:pt x="1493565" y="3614"/>
                  <a:pt x="1634312" y="14731"/>
                  <a:pt x="1775060" y="12508"/>
                </a:cubicBezTo>
                <a:cubicBezTo>
                  <a:pt x="2008160" y="8846"/>
                  <a:pt x="2241134" y="19571"/>
                  <a:pt x="2474235" y="12508"/>
                </a:cubicBezTo>
                <a:cubicBezTo>
                  <a:pt x="2578497" y="9238"/>
                  <a:pt x="2682758" y="4268"/>
                  <a:pt x="2787020" y="126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EEBE80-9413-738E-FCC8-117041190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1" y="2591086"/>
            <a:ext cx="4207932" cy="4013937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Torpédovitý tvar těla, většinou draví, někdy i člověka;</a:t>
            </a:r>
          </a:p>
          <a:p>
            <a:r>
              <a:rPr lang="cs-CZ" dirty="0"/>
              <a:t>Vyvinuté smyslové orgány, </a:t>
            </a:r>
            <a:r>
              <a:rPr lang="cs-CZ" dirty="0" err="1"/>
              <a:t>Lorenziniho</a:t>
            </a:r>
            <a:r>
              <a:rPr lang="cs-CZ" dirty="0"/>
              <a:t> ampule, výborný čich a sluch .. Detekce krve, vibrací, změna </a:t>
            </a:r>
            <a:r>
              <a:rPr lang="cs-CZ" dirty="0" err="1"/>
              <a:t>el.pole</a:t>
            </a:r>
            <a:r>
              <a:rPr lang="cs-CZ" dirty="0"/>
              <a:t> …</a:t>
            </a:r>
          </a:p>
          <a:p>
            <a:r>
              <a:rPr lang="cs-CZ" dirty="0"/>
              <a:t>Žralok obrovský – plankton; </a:t>
            </a:r>
            <a:r>
              <a:rPr lang="cs-CZ" b="1" dirty="0">
                <a:hlinkClick r:id="rId6"/>
              </a:rPr>
              <a:t>Žralok bílý</a:t>
            </a:r>
            <a:r>
              <a:rPr lang="cs-CZ" dirty="0"/>
              <a:t>; Máčka skvrnitá, Ostroun obecný.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78270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6804CCDD-88C7-4B43-A381-F2D8DAF62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08CEED-8081-0030-E6ED-ED49D1214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4"/>
            <a:ext cx="5221224" cy="2066544"/>
          </a:xfrm>
        </p:spPr>
        <p:txBody>
          <a:bodyPr anchor="b">
            <a:normAutofit/>
          </a:bodyPr>
          <a:lstStyle/>
          <a:p>
            <a:r>
              <a:rPr lang="cs-CZ" sz="5400" dirty="0">
                <a:latin typeface="Arial Black" panose="020B0A04020102020204" pitchFamily="34" charset="0"/>
              </a:rPr>
              <a:t>Rejnok</a:t>
            </a:r>
            <a:br>
              <a:rPr lang="cs-CZ" sz="5400" dirty="0">
                <a:latin typeface="Arial Black" panose="020B0A04020102020204" pitchFamily="34" charset="0"/>
              </a:rPr>
            </a:br>
            <a:r>
              <a:rPr lang="cs-CZ" sz="2400" dirty="0">
                <a:latin typeface="Arial Black" panose="020B0A04020102020204" pitchFamily="34" charset="0"/>
              </a:rPr>
              <a:t>„Paryby – chrupavčitá kostra“</a:t>
            </a:r>
            <a:endParaRPr lang="cs-CZ" sz="5400" dirty="0">
              <a:latin typeface="Arial Black" panose="020B0A04020102020204" pitchFamily="34" charset="0"/>
            </a:endParaRPr>
          </a:p>
        </p:txBody>
      </p:sp>
      <p:pic>
        <p:nvPicPr>
          <p:cNvPr id="12" name="Picture 4" descr="Torpedo marmorata - parejnok elektrickÃ½">
            <a:extLst>
              <a:ext uri="{FF2B5EF4-FFF2-40B4-BE49-F238E27FC236}">
                <a16:creationId xmlns:a16="http://schemas.microsoft.com/office/drawing/2014/main" id="{BB778DAD-B37A-90BF-1621-6080965900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7" r="2174" b="-5"/>
          <a:stretch/>
        </p:blipFill>
        <p:spPr bwMode="auto">
          <a:xfrm>
            <a:off x="6394317" y="4"/>
            <a:ext cx="2757736" cy="2524633"/>
          </a:xfrm>
          <a:custGeom>
            <a:avLst/>
            <a:gdLst/>
            <a:ahLst/>
            <a:cxnLst/>
            <a:rect l="l" t="t" r="r" b="b"/>
            <a:pathLst>
              <a:path w="2757736" h="2524633">
                <a:moveTo>
                  <a:pt x="21123" y="0"/>
                </a:moveTo>
                <a:lnTo>
                  <a:pt x="2731055" y="0"/>
                </a:lnTo>
                <a:lnTo>
                  <a:pt x="2730838" y="5093"/>
                </a:lnTo>
                <a:cubicBezTo>
                  <a:pt x="2730487" y="45377"/>
                  <a:pt x="2732295" y="85646"/>
                  <a:pt x="2738658" y="125789"/>
                </a:cubicBezTo>
                <a:cubicBezTo>
                  <a:pt x="2756621" y="238377"/>
                  <a:pt x="2761924" y="352450"/>
                  <a:pt x="2754463" y="466085"/>
                </a:cubicBezTo>
                <a:cubicBezTo>
                  <a:pt x="2744150" y="620982"/>
                  <a:pt x="2730085" y="775628"/>
                  <a:pt x="2725799" y="930904"/>
                </a:cubicBezTo>
                <a:cubicBezTo>
                  <a:pt x="2721780" y="1082146"/>
                  <a:pt x="2734774" y="1233389"/>
                  <a:pt x="2744685" y="1383875"/>
                </a:cubicBezTo>
                <a:cubicBezTo>
                  <a:pt x="2759152" y="1603429"/>
                  <a:pt x="2748838" y="1823108"/>
                  <a:pt x="2739863" y="2042788"/>
                </a:cubicBezTo>
                <a:cubicBezTo>
                  <a:pt x="2736448" y="2125925"/>
                  <a:pt x="2737930" y="2209061"/>
                  <a:pt x="2740205" y="2292197"/>
                </a:cubicBezTo>
                <a:lnTo>
                  <a:pt x="2744484" y="2501376"/>
                </a:lnTo>
                <a:lnTo>
                  <a:pt x="2513574" y="2517337"/>
                </a:lnTo>
                <a:cubicBezTo>
                  <a:pt x="2415696" y="2521959"/>
                  <a:pt x="2317754" y="2524358"/>
                  <a:pt x="2219717" y="2524288"/>
                </a:cubicBezTo>
                <a:cubicBezTo>
                  <a:pt x="2139473" y="2526009"/>
                  <a:pt x="2059213" y="2521297"/>
                  <a:pt x="1979578" y="2510176"/>
                </a:cubicBezTo>
                <a:cubicBezTo>
                  <a:pt x="1865287" y="2491406"/>
                  <a:pt x="1749852" y="2477294"/>
                  <a:pt x="1633783" y="2489008"/>
                </a:cubicBezTo>
                <a:cubicBezTo>
                  <a:pt x="1553779" y="2497192"/>
                  <a:pt x="1473902" y="2501991"/>
                  <a:pt x="1393517" y="2501709"/>
                </a:cubicBezTo>
                <a:cubicBezTo>
                  <a:pt x="1208744" y="2501709"/>
                  <a:pt x="1023847" y="2500016"/>
                  <a:pt x="839074" y="2503543"/>
                </a:cubicBezTo>
                <a:cubicBezTo>
                  <a:pt x="674622" y="2506648"/>
                  <a:pt x="510804" y="2513421"/>
                  <a:pt x="346224" y="2496346"/>
                </a:cubicBezTo>
                <a:cubicBezTo>
                  <a:pt x="285491" y="2490066"/>
                  <a:pt x="224679" y="2485859"/>
                  <a:pt x="163814" y="2483127"/>
                </a:cubicBezTo>
                <a:lnTo>
                  <a:pt x="18517" y="2479653"/>
                </a:lnTo>
                <a:lnTo>
                  <a:pt x="18260" y="2465175"/>
                </a:lnTo>
                <a:cubicBezTo>
                  <a:pt x="17160" y="2423362"/>
                  <a:pt x="16458" y="2381580"/>
                  <a:pt x="22836" y="2339990"/>
                </a:cubicBezTo>
                <a:cubicBezTo>
                  <a:pt x="31895" y="2273000"/>
                  <a:pt x="32239" y="2205116"/>
                  <a:pt x="23857" y="2138036"/>
                </a:cubicBezTo>
                <a:cubicBezTo>
                  <a:pt x="8778" y="2011225"/>
                  <a:pt x="9721" y="1883023"/>
                  <a:pt x="26663" y="1756454"/>
                </a:cubicBezTo>
                <a:cubicBezTo>
                  <a:pt x="37125" y="1682587"/>
                  <a:pt x="43121" y="1606552"/>
                  <a:pt x="24367" y="1534088"/>
                </a:cubicBezTo>
                <a:cubicBezTo>
                  <a:pt x="-19775" y="1363773"/>
                  <a:pt x="5996" y="1193203"/>
                  <a:pt x="24367" y="1023781"/>
                </a:cubicBezTo>
                <a:cubicBezTo>
                  <a:pt x="35530" y="932794"/>
                  <a:pt x="35786" y="840798"/>
                  <a:pt x="25133" y="749747"/>
                </a:cubicBezTo>
                <a:cubicBezTo>
                  <a:pt x="6226" y="615268"/>
                  <a:pt x="2577" y="479090"/>
                  <a:pt x="14289" y="343797"/>
                </a:cubicBezTo>
                <a:cubicBezTo>
                  <a:pt x="24877" y="233188"/>
                  <a:pt x="35339" y="122324"/>
                  <a:pt x="22581" y="1082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jnok ostnatÃ½ (Raja clavata) - ChovZvÃ­Åat.cz">
            <a:extLst>
              <a:ext uri="{FF2B5EF4-FFF2-40B4-BE49-F238E27FC236}">
                <a16:creationId xmlns:a16="http://schemas.microsoft.com/office/drawing/2014/main" id="{E793BD32-7D2B-9735-30A2-C286B797A7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0" r="8496" b="2"/>
          <a:stretch/>
        </p:blipFill>
        <p:spPr bwMode="auto">
          <a:xfrm>
            <a:off x="9339374" y="1"/>
            <a:ext cx="2852627" cy="2520152"/>
          </a:xfrm>
          <a:custGeom>
            <a:avLst/>
            <a:gdLst/>
            <a:ahLst/>
            <a:cxnLst/>
            <a:rect l="l" t="t" r="r" b="b"/>
            <a:pathLst>
              <a:path w="2852627" h="2520152">
                <a:moveTo>
                  <a:pt x="10064" y="0"/>
                </a:moveTo>
                <a:lnTo>
                  <a:pt x="2852627" y="0"/>
                </a:lnTo>
                <a:lnTo>
                  <a:pt x="2852627" y="2486586"/>
                </a:lnTo>
                <a:lnTo>
                  <a:pt x="2722923" y="2488164"/>
                </a:lnTo>
                <a:cubicBezTo>
                  <a:pt x="2674488" y="2490004"/>
                  <a:pt x="2626073" y="2493170"/>
                  <a:pt x="2577690" y="2497898"/>
                </a:cubicBezTo>
                <a:cubicBezTo>
                  <a:pt x="2399458" y="2512970"/>
                  <a:pt x="2220528" y="2515143"/>
                  <a:pt x="2042042" y="2504390"/>
                </a:cubicBezTo>
                <a:cubicBezTo>
                  <a:pt x="1880764" y="2496911"/>
                  <a:pt x="1719740" y="2478563"/>
                  <a:pt x="1558080" y="2494228"/>
                </a:cubicBezTo>
                <a:cubicBezTo>
                  <a:pt x="1502460" y="2499592"/>
                  <a:pt x="1447854" y="2512575"/>
                  <a:pt x="1391850" y="2515538"/>
                </a:cubicBezTo>
                <a:cubicBezTo>
                  <a:pt x="1129488" y="2529651"/>
                  <a:pt x="868014" y="2508482"/>
                  <a:pt x="606540" y="2491124"/>
                </a:cubicBezTo>
                <a:cubicBezTo>
                  <a:pt x="511296" y="2484774"/>
                  <a:pt x="416054" y="2477012"/>
                  <a:pt x="320810" y="2494370"/>
                </a:cubicBezTo>
                <a:cubicBezTo>
                  <a:pt x="240438" y="2508129"/>
                  <a:pt x="158860" y="2510966"/>
                  <a:pt x="77878" y="2502837"/>
                </a:cubicBezTo>
                <a:lnTo>
                  <a:pt x="9154" y="2498029"/>
                </a:lnTo>
                <a:lnTo>
                  <a:pt x="8320" y="2462991"/>
                </a:lnTo>
                <a:cubicBezTo>
                  <a:pt x="6579" y="2338090"/>
                  <a:pt x="-9495" y="2212684"/>
                  <a:pt x="8320" y="2088414"/>
                </a:cubicBezTo>
                <a:cubicBezTo>
                  <a:pt x="37454" y="1869137"/>
                  <a:pt x="41459" y="1647554"/>
                  <a:pt x="20242" y="1427484"/>
                </a:cubicBezTo>
                <a:cubicBezTo>
                  <a:pt x="-386" y="1179282"/>
                  <a:pt x="-1860" y="930008"/>
                  <a:pt x="15822" y="681605"/>
                </a:cubicBezTo>
                <a:cubicBezTo>
                  <a:pt x="28413" y="497593"/>
                  <a:pt x="37789" y="313203"/>
                  <a:pt x="26537" y="128561"/>
                </a:cubicBezTo>
                <a:cubicBezTo>
                  <a:pt x="24327" y="93208"/>
                  <a:pt x="18400" y="58296"/>
                  <a:pt x="12757" y="2341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sketch line">
            <a:extLst>
              <a:ext uri="{FF2B5EF4-FFF2-40B4-BE49-F238E27FC236}">
                <a16:creationId xmlns:a16="http://schemas.microsoft.com/office/drawing/2014/main" id="{BBECEAC1-4BBC-4815-B44E-D9B231A3F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520" y="260986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EEBE80-9413-738E-FCC8-117041190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843784"/>
            <a:ext cx="5221224" cy="3328416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Tělo zploštělé;</a:t>
            </a:r>
          </a:p>
          <a:p>
            <a:r>
              <a:rPr lang="cs-CZ" sz="2400" dirty="0"/>
              <a:t>Párové ploutve srůstají v lem;</a:t>
            </a:r>
          </a:p>
          <a:p>
            <a:r>
              <a:rPr lang="cs-CZ" sz="2400" dirty="0"/>
              <a:t>Žijí při dně;</a:t>
            </a:r>
          </a:p>
          <a:p>
            <a:r>
              <a:rPr lang="cs-CZ" sz="2400" dirty="0"/>
              <a:t>Živí se drobnými živočichy – hlavně měkkýši;</a:t>
            </a:r>
          </a:p>
          <a:p>
            <a:r>
              <a:rPr lang="cs-CZ" sz="2400" dirty="0">
                <a:hlinkClick r:id="rId4"/>
              </a:rPr>
              <a:t>Rejnok obrovský – manta</a:t>
            </a:r>
            <a:endParaRPr lang="cs-CZ" sz="2400" dirty="0"/>
          </a:p>
          <a:p>
            <a:r>
              <a:rPr lang="cs-CZ" sz="2400" dirty="0"/>
              <a:t>Rejnok ostnatý;</a:t>
            </a:r>
          </a:p>
          <a:p>
            <a:r>
              <a:rPr lang="cs-CZ" sz="2400" dirty="0"/>
              <a:t>Parejnok elektrický.</a:t>
            </a:r>
          </a:p>
        </p:txBody>
      </p:sp>
      <p:pic>
        <p:nvPicPr>
          <p:cNvPr id="13" name="Picture 4" descr="ModrÃ© StrakatÃ© RejnokÅ¯, Paprsky">
            <a:extLst>
              <a:ext uri="{FF2B5EF4-FFF2-40B4-BE49-F238E27FC236}">
                <a16:creationId xmlns:a16="http://schemas.microsoft.com/office/drawing/2014/main" id="{3CDD4B77-CBC7-ADD1-F417-A394FC4D53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" r="-2" b="916"/>
          <a:stretch/>
        </p:blipFill>
        <p:spPr bwMode="auto">
          <a:xfrm>
            <a:off x="6388701" y="2716074"/>
            <a:ext cx="5803299" cy="4141924"/>
          </a:xfrm>
          <a:custGeom>
            <a:avLst/>
            <a:gdLst/>
            <a:ahLst/>
            <a:cxnLst/>
            <a:rect l="l" t="t" r="r" b="b"/>
            <a:pathLst>
              <a:path w="5803299" h="4141924">
                <a:moveTo>
                  <a:pt x="4086182" y="1329"/>
                </a:moveTo>
                <a:cubicBezTo>
                  <a:pt x="4156698" y="-1238"/>
                  <a:pt x="4227324" y="-85"/>
                  <a:pt x="4297823" y="4799"/>
                </a:cubicBezTo>
                <a:cubicBezTo>
                  <a:pt x="4587107" y="19899"/>
                  <a:pt x="4876647" y="16089"/>
                  <a:pt x="5166059" y="27661"/>
                </a:cubicBezTo>
                <a:cubicBezTo>
                  <a:pt x="5261555" y="31612"/>
                  <a:pt x="5356545" y="10444"/>
                  <a:pt x="5451787" y="9315"/>
                </a:cubicBezTo>
                <a:cubicBezTo>
                  <a:pt x="5565889" y="7904"/>
                  <a:pt x="5680275" y="12949"/>
                  <a:pt x="5794837" y="16636"/>
                </a:cubicBezTo>
                <a:lnTo>
                  <a:pt x="5803299" y="16810"/>
                </a:lnTo>
                <a:lnTo>
                  <a:pt x="5803299" y="4141924"/>
                </a:lnTo>
                <a:lnTo>
                  <a:pt x="25520" y="4141924"/>
                </a:lnTo>
                <a:lnTo>
                  <a:pt x="38276" y="3985509"/>
                </a:lnTo>
                <a:cubicBezTo>
                  <a:pt x="68779" y="3844294"/>
                  <a:pt x="65552" y="3697862"/>
                  <a:pt x="28835" y="3558127"/>
                </a:cubicBezTo>
                <a:cubicBezTo>
                  <a:pt x="-4463" y="3426468"/>
                  <a:pt x="-11352" y="3294426"/>
                  <a:pt x="21053" y="3161618"/>
                </a:cubicBezTo>
                <a:cubicBezTo>
                  <a:pt x="51646" y="3038188"/>
                  <a:pt x="50153" y="2908978"/>
                  <a:pt x="16716" y="2786288"/>
                </a:cubicBezTo>
                <a:cubicBezTo>
                  <a:pt x="9316" y="2754521"/>
                  <a:pt x="4787" y="2722155"/>
                  <a:pt x="3192" y="2689584"/>
                </a:cubicBezTo>
                <a:cubicBezTo>
                  <a:pt x="-6887" y="2570683"/>
                  <a:pt x="10081" y="2453440"/>
                  <a:pt x="24242" y="2335942"/>
                </a:cubicBezTo>
                <a:cubicBezTo>
                  <a:pt x="33683" y="2261054"/>
                  <a:pt x="48099" y="2185401"/>
                  <a:pt x="24242" y="2111279"/>
                </a:cubicBezTo>
                <a:cubicBezTo>
                  <a:pt x="7899" y="2059623"/>
                  <a:pt x="4264" y="2004791"/>
                  <a:pt x="13654" y="1951426"/>
                </a:cubicBezTo>
                <a:cubicBezTo>
                  <a:pt x="29486" y="1856713"/>
                  <a:pt x="32790" y="1760329"/>
                  <a:pt x="23477" y="1664761"/>
                </a:cubicBezTo>
                <a:cubicBezTo>
                  <a:pt x="17328" y="1601751"/>
                  <a:pt x="18272" y="1538243"/>
                  <a:pt x="26284" y="1475437"/>
                </a:cubicBezTo>
                <a:cubicBezTo>
                  <a:pt x="36872" y="1390981"/>
                  <a:pt x="53330" y="1304994"/>
                  <a:pt x="33300" y="1220284"/>
                </a:cubicBezTo>
                <a:cubicBezTo>
                  <a:pt x="1406" y="1085690"/>
                  <a:pt x="7785" y="951224"/>
                  <a:pt x="20543" y="815610"/>
                </a:cubicBezTo>
                <a:cubicBezTo>
                  <a:pt x="30111" y="714697"/>
                  <a:pt x="40700" y="612636"/>
                  <a:pt x="21563" y="510574"/>
                </a:cubicBezTo>
                <a:cubicBezTo>
                  <a:pt x="13335" y="463218"/>
                  <a:pt x="13335" y="414790"/>
                  <a:pt x="21563" y="367433"/>
                </a:cubicBezTo>
                <a:cubicBezTo>
                  <a:pt x="31514" y="303645"/>
                  <a:pt x="40955" y="240494"/>
                  <a:pt x="28197" y="176068"/>
                </a:cubicBezTo>
                <a:cubicBezTo>
                  <a:pt x="22584" y="148001"/>
                  <a:pt x="18374" y="119679"/>
                  <a:pt x="15439" y="91357"/>
                </a:cubicBezTo>
                <a:lnTo>
                  <a:pt x="13471" y="15444"/>
                </a:lnTo>
                <a:lnTo>
                  <a:pt x="161497" y="23093"/>
                </a:lnTo>
                <a:cubicBezTo>
                  <a:pt x="242184" y="25544"/>
                  <a:pt x="322886" y="25615"/>
                  <a:pt x="403652" y="21310"/>
                </a:cubicBezTo>
                <a:cubicBezTo>
                  <a:pt x="579090" y="9611"/>
                  <a:pt x="755048" y="12123"/>
                  <a:pt x="930155" y="28790"/>
                </a:cubicBezTo>
                <a:cubicBezTo>
                  <a:pt x="934727" y="29284"/>
                  <a:pt x="939871" y="27908"/>
                  <a:pt x="944744" y="27978"/>
                </a:cubicBezTo>
                <a:lnTo>
                  <a:pt x="944756" y="27986"/>
                </a:lnTo>
                <a:lnTo>
                  <a:pt x="949368" y="27641"/>
                </a:lnTo>
                <a:lnTo>
                  <a:pt x="981805" y="30065"/>
                </a:lnTo>
                <a:lnTo>
                  <a:pt x="983936" y="28984"/>
                </a:lnTo>
                <a:cubicBezTo>
                  <a:pt x="988825" y="29108"/>
                  <a:pt x="993905" y="30625"/>
                  <a:pt x="998603" y="30483"/>
                </a:cubicBezTo>
                <a:cubicBezTo>
                  <a:pt x="1047368" y="29496"/>
                  <a:pt x="1096133" y="30483"/>
                  <a:pt x="1144770" y="25121"/>
                </a:cubicBezTo>
                <a:cubicBezTo>
                  <a:pt x="1267037" y="10007"/>
                  <a:pt x="1390204" y="6041"/>
                  <a:pt x="1513043" y="13266"/>
                </a:cubicBezTo>
                <a:cubicBezTo>
                  <a:pt x="1691465" y="24557"/>
                  <a:pt x="1870141" y="31472"/>
                  <a:pt x="2048943" y="16089"/>
                </a:cubicBezTo>
                <a:cubicBezTo>
                  <a:pt x="2150537" y="7480"/>
                  <a:pt x="2252129" y="-1693"/>
                  <a:pt x="2353721" y="10161"/>
                </a:cubicBezTo>
                <a:cubicBezTo>
                  <a:pt x="2440545" y="21000"/>
                  <a:pt x="2528079" y="22750"/>
                  <a:pt x="2615195" y="15383"/>
                </a:cubicBezTo>
                <a:cubicBezTo>
                  <a:pt x="2710489" y="8045"/>
                  <a:pt x="2806139" y="8045"/>
                  <a:pt x="2901433" y="15383"/>
                </a:cubicBezTo>
                <a:cubicBezTo>
                  <a:pt x="2992739" y="21029"/>
                  <a:pt x="3084299" y="30483"/>
                  <a:pt x="3175351" y="20323"/>
                </a:cubicBezTo>
                <a:cubicBezTo>
                  <a:pt x="3303357" y="6210"/>
                  <a:pt x="3430983" y="10867"/>
                  <a:pt x="3558737" y="19476"/>
                </a:cubicBezTo>
                <a:cubicBezTo>
                  <a:pt x="3664265" y="26532"/>
                  <a:pt x="3770177" y="36834"/>
                  <a:pt x="3875197" y="20181"/>
                </a:cubicBezTo>
                <a:cubicBezTo>
                  <a:pt x="3945258" y="10183"/>
                  <a:pt x="4015665" y="3895"/>
                  <a:pt x="4086182" y="132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135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9" name="Rectangle 2068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1" name="Freeform: Shape 2070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675F3C0-963A-F55C-F7A5-4B5EAC655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7" y="569721"/>
            <a:ext cx="4368633" cy="1088754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Arial Black" panose="020B0A04020102020204" pitchFamily="34" charset="0"/>
              </a:rPr>
              <a:t>Živočišná říše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366D4D-A479-7195-5DFB-577FFF332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7" y="1562292"/>
            <a:ext cx="4368632" cy="4725987"/>
          </a:xfrm>
        </p:spPr>
        <p:txBody>
          <a:bodyPr>
            <a:normAutofit/>
          </a:bodyPr>
          <a:lstStyle/>
          <a:p>
            <a:r>
              <a:rPr lang="cs-CZ" sz="2400" b="1" dirty="0"/>
              <a:t>Mnohobuněčné </a:t>
            </a:r>
            <a:br>
              <a:rPr lang="cs-CZ" sz="2400" b="1" dirty="0"/>
            </a:br>
            <a:r>
              <a:rPr lang="cs-CZ" sz="2400" b="1" dirty="0"/>
              <a:t>heterotrofní </a:t>
            </a:r>
            <a:r>
              <a:rPr lang="cs-CZ" sz="2400" dirty="0"/>
              <a:t>organismy;</a:t>
            </a:r>
          </a:p>
          <a:p>
            <a:r>
              <a:rPr lang="cs-CZ" sz="2400" dirty="0"/>
              <a:t>Odlišují se již na </a:t>
            </a:r>
            <a:r>
              <a:rPr lang="cs-CZ" sz="2400" b="1" dirty="0"/>
              <a:t>buněčné úrovni </a:t>
            </a:r>
            <a:r>
              <a:rPr lang="cs-CZ" sz="2400" dirty="0"/>
              <a:t>od rostlin a hub viz obr.;</a:t>
            </a:r>
          </a:p>
          <a:p>
            <a:r>
              <a:rPr lang="cs-CZ" sz="2400" b="1" dirty="0"/>
              <a:t>Podle vnitřní stavby </a:t>
            </a:r>
            <a:r>
              <a:rPr lang="cs-CZ" sz="2400" dirty="0"/>
              <a:t>těla se živočichové dělí na </a:t>
            </a:r>
            <a:r>
              <a:rPr lang="cs-CZ" sz="2400" b="1" dirty="0"/>
              <a:t>bezobratlí </a:t>
            </a:r>
            <a:br>
              <a:rPr lang="cs-CZ" sz="2400" b="1" dirty="0"/>
            </a:br>
            <a:r>
              <a:rPr lang="cs-CZ" sz="2400" b="1" dirty="0"/>
              <a:t>a obratlovce;</a:t>
            </a:r>
          </a:p>
          <a:p>
            <a:r>
              <a:rPr lang="cs-CZ" sz="2400" b="1" dirty="0"/>
              <a:t>Bezobratlí</a:t>
            </a:r>
            <a:r>
              <a:rPr lang="cs-CZ" sz="2400" dirty="0"/>
              <a:t> – nemají kosti ani obratle (př.6.ročník);</a:t>
            </a:r>
          </a:p>
          <a:p>
            <a:r>
              <a:rPr lang="cs-CZ" sz="2400" b="1" dirty="0"/>
              <a:t>Obratlovci</a:t>
            </a:r>
            <a:r>
              <a:rPr lang="cs-CZ" sz="2400" dirty="0"/>
              <a:t> – mají kostru, </a:t>
            </a:r>
            <a:br>
              <a:rPr lang="cs-CZ" sz="2400" dirty="0"/>
            </a:br>
            <a:r>
              <a:rPr lang="cs-CZ" sz="2400" dirty="0"/>
              <a:t>páteř z obratlů (př.7.ročník).</a:t>
            </a:r>
          </a:p>
        </p:txBody>
      </p:sp>
      <p:pic>
        <p:nvPicPr>
          <p:cNvPr id="9" name="Picture 2" descr="rostlinna bunka – Seznam.cz">
            <a:extLst>
              <a:ext uri="{FF2B5EF4-FFF2-40B4-BE49-F238E27FC236}">
                <a16:creationId xmlns:a16="http://schemas.microsoft.com/office/drawing/2014/main" id="{373CF22E-3464-5D24-4469-704F8CE1D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8032" y="856254"/>
            <a:ext cx="7162368" cy="498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162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71AD7E-DD8D-AEA9-FA52-A255F4245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210859"/>
            <a:ext cx="10515600" cy="1325563"/>
          </a:xfrm>
        </p:spPr>
        <p:txBody>
          <a:bodyPr/>
          <a:lstStyle/>
          <a:p>
            <a:r>
              <a:rPr lang="cs-CZ" b="1" dirty="0">
                <a:latin typeface="Arial Black" panose="020B0A04020102020204" pitchFamily="34" charset="0"/>
              </a:rPr>
              <a:t>Vlastnosti všech živočichů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4D18FE2-A515-84B0-F331-FE7F9CD2D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42" y="1454769"/>
            <a:ext cx="9002313" cy="49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1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EB697CE-4705-F22F-D4A9-9520EDB11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611" y="312120"/>
            <a:ext cx="3888526" cy="1019375"/>
          </a:xfrm>
        </p:spPr>
        <p:txBody>
          <a:bodyPr>
            <a:normAutofit/>
          </a:bodyPr>
          <a:lstStyle/>
          <a:p>
            <a:r>
              <a:rPr lang="cs-CZ" sz="4800" dirty="0">
                <a:latin typeface="Arial Black" panose="020B0A04020102020204" pitchFamily="34" charset="0"/>
              </a:rPr>
              <a:t>Strunatci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0AC1EA-3742-9691-5749-5762FC540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124" y="1240626"/>
            <a:ext cx="4201159" cy="5198556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Nejvyspělejší kmen živočichů;</a:t>
            </a:r>
          </a:p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Struna hřbetní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Trubicovitá nervová soustava;</a:t>
            </a:r>
          </a:p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Pulsující cévy nebo srdce;</a:t>
            </a:r>
          </a:p>
          <a:p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Dělení na 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pláštěnci, bezlebeční</a:t>
            </a:r>
            <a:r>
              <a:rPr lang="cs-CZ" sz="3200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cs-CZ" sz="3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>
                <a:latin typeface="Arial" panose="020B0604020202020204" pitchFamily="34" charset="0"/>
                <a:cs typeface="Arial" panose="020B0604020202020204" pitchFamily="34" charset="0"/>
              </a:rPr>
              <a:t>a obratlovce.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5AC232-4069-1E55-A112-89492A515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748" y="938665"/>
            <a:ext cx="6640893" cy="498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90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855F663-119F-FD65-FB2E-C09DFA3CA972}"/>
              </a:ext>
            </a:extLst>
          </p:cNvPr>
          <p:cNvSpPr txBox="1"/>
          <p:nvPr/>
        </p:nvSpPr>
        <p:spPr>
          <a:xfrm>
            <a:off x="4945336" y="506727"/>
            <a:ext cx="6609921" cy="152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3600" dirty="0">
                <a:solidFill>
                  <a:schemeClr val="bg1"/>
                </a:solidFill>
                <a:latin typeface="Arial Black" panose="020B0A04020102020204" pitchFamily="34" charset="0"/>
              </a:rPr>
              <a:t>Kopinatec</a:t>
            </a: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STRUNATCI pláštěnci a bezlebeční - ppt stáhnout">
            <a:extLst>
              <a:ext uri="{FF2B5EF4-FFF2-40B4-BE49-F238E27FC236}">
                <a16:creationId xmlns:a16="http://schemas.microsoft.com/office/drawing/2014/main" id="{55241AC6-03AF-D9D5-D51B-1FF6571F3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9" r="2" b="11533"/>
          <a:stretch/>
        </p:blipFill>
        <p:spPr bwMode="auto">
          <a:xfrm>
            <a:off x="393307" y="2604819"/>
            <a:ext cx="5546954" cy="340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Jídlo v Číně a typické speciality | Cestujlevne.com">
            <a:extLst>
              <a:ext uri="{FF2B5EF4-FFF2-40B4-BE49-F238E27FC236}">
                <a16:creationId xmlns:a16="http://schemas.microsoft.com/office/drawing/2014/main" id="{05A4468D-6BD4-6EA6-0062-668E556157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5" r="6342" b="1"/>
          <a:stretch/>
        </p:blipFill>
        <p:spPr bwMode="auto">
          <a:xfrm>
            <a:off x="6251736" y="2527997"/>
            <a:ext cx="5546955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8463DA5A-133F-8785-416D-A9038E7DC9BB}"/>
              </a:ext>
            </a:extLst>
          </p:cNvPr>
          <p:cNvSpPr txBox="1"/>
          <p:nvPr/>
        </p:nvSpPr>
        <p:spPr>
          <a:xfrm>
            <a:off x="737119" y="580963"/>
            <a:ext cx="3725910" cy="152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cs-CZ" sz="2800" dirty="0">
                <a:solidFill>
                  <a:schemeClr val="bg1"/>
                </a:solidFill>
                <a:latin typeface="Arial Black" panose="020B0A04020102020204" pitchFamily="34" charset="0"/>
              </a:rPr>
              <a:t>Vnitřní stavba těla</a:t>
            </a:r>
            <a:br>
              <a:rPr lang="cs-CZ" sz="28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cs-CZ" sz="2800" dirty="0">
                <a:solidFill>
                  <a:schemeClr val="bg1"/>
                </a:solidFill>
                <a:latin typeface="Arial Black" panose="020B0A04020102020204" pitchFamily="34" charset="0"/>
              </a:rPr>
              <a:t>strunatců</a:t>
            </a:r>
            <a:endParaRPr 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455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Strunatci (Chordata)">
            <a:extLst>
              <a:ext uri="{FF2B5EF4-FFF2-40B4-BE49-F238E27FC236}">
                <a16:creationId xmlns:a16="http://schemas.microsoft.com/office/drawing/2014/main" id="{30285EA7-3BDC-9C60-BEC2-0ED69B00E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57" b="1486"/>
          <a:stretch/>
        </p:blipFill>
        <p:spPr bwMode="auto">
          <a:xfrm>
            <a:off x="1022457" y="660197"/>
            <a:ext cx="10147086" cy="579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26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0" name="Rectangle 3092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DE60363-BBEA-6904-995B-53E169630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855" y="335281"/>
            <a:ext cx="2760225" cy="1153825"/>
          </a:xfrm>
        </p:spPr>
        <p:txBody>
          <a:bodyPr anchor="b">
            <a:normAutofit/>
          </a:bodyPr>
          <a:lstStyle/>
          <a:p>
            <a:r>
              <a:rPr lang="cs-CZ" sz="3200" dirty="0">
                <a:latin typeface="Arial Black" panose="020B0A04020102020204" pitchFamily="34" charset="0"/>
              </a:rPr>
              <a:t>Pláštěnci, </a:t>
            </a:r>
            <a:br>
              <a:rPr lang="cs-CZ" sz="3200" dirty="0">
                <a:latin typeface="Arial Black" panose="020B0A04020102020204" pitchFamily="34" charset="0"/>
              </a:rPr>
            </a:br>
            <a:r>
              <a:rPr lang="cs-CZ" sz="3200" dirty="0">
                <a:latin typeface="Arial Black" panose="020B0A04020102020204" pitchFamily="34" charset="0"/>
              </a:rPr>
              <a:t>Bezlebeční</a:t>
            </a:r>
          </a:p>
        </p:txBody>
      </p:sp>
      <p:grpSp>
        <p:nvGrpSpPr>
          <p:cNvPr id="3095" name="Group 3094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3096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7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86D2D3-9B98-2352-3D0C-9D0916C0D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021" y="1629810"/>
            <a:ext cx="3622459" cy="4817953"/>
          </a:xfrm>
        </p:spPr>
        <p:txBody>
          <a:bodyPr anchor="t">
            <a:noAutofit/>
          </a:bodyPr>
          <a:lstStyle/>
          <a:p>
            <a:r>
              <a:rPr lang="cs-CZ" dirty="0"/>
              <a:t>Mořští živočichové;</a:t>
            </a:r>
          </a:p>
          <a:p>
            <a:r>
              <a:rPr lang="cs-CZ" b="1" dirty="0"/>
              <a:t>sumky, salpy </a:t>
            </a:r>
            <a:r>
              <a:rPr lang="cs-CZ" dirty="0"/>
              <a:t>– pláštěnci, </a:t>
            </a:r>
            <a:r>
              <a:rPr lang="cs-CZ" b="1" dirty="0"/>
              <a:t>kopinatci</a:t>
            </a:r>
            <a:r>
              <a:rPr lang="cs-CZ" dirty="0"/>
              <a:t> - bezlebeční;</a:t>
            </a:r>
          </a:p>
          <a:p>
            <a:r>
              <a:rPr lang="cs-CZ" dirty="0"/>
              <a:t>Mělčiny moří, ale nejen, v Číně se např. loví jako potrava (kopinatci);</a:t>
            </a:r>
          </a:p>
          <a:p>
            <a:r>
              <a:rPr lang="cs-CZ" dirty="0"/>
              <a:t>Součást planktonu moří a oceánů /sumky a salpy/.</a:t>
            </a:r>
          </a:p>
        </p:txBody>
      </p:sp>
      <p:pic>
        <p:nvPicPr>
          <p:cNvPr id="3076" name="Picture 4" descr="Salpa Maggiore - průhledná ryba">
            <a:extLst>
              <a:ext uri="{FF2B5EF4-FFF2-40B4-BE49-F238E27FC236}">
                <a16:creationId xmlns:a16="http://schemas.microsoft.com/office/drawing/2014/main" id="{A37AE3CB-5781-2A2F-842E-755535B05F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" r="26416" b="11331"/>
          <a:stretch/>
        </p:blipFill>
        <p:spPr bwMode="auto">
          <a:xfrm>
            <a:off x="4636963" y="1"/>
            <a:ext cx="3731799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lizký zázrak z hlubin oceánů – nový zdroj energie? – Ekologické bydlení">
            <a:extLst>
              <a:ext uri="{FF2B5EF4-FFF2-40B4-BE49-F238E27FC236}">
                <a16:creationId xmlns:a16="http://schemas.microsoft.com/office/drawing/2014/main" id="{ED6BE33C-E0FE-312A-1174-04DAFFD864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1" b="3"/>
          <a:stretch/>
        </p:blipFill>
        <p:spPr bwMode="auto">
          <a:xfrm>
            <a:off x="8460201" y="10"/>
            <a:ext cx="3731799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ranchiostoma lanceolatum (kopinatec plžovitý) | BioLib.cz">
            <a:extLst>
              <a:ext uri="{FF2B5EF4-FFF2-40B4-BE49-F238E27FC236}">
                <a16:creationId xmlns:a16="http://schemas.microsoft.com/office/drawing/2014/main" id="{EFDB429D-26FD-729B-5866-4D2137AA6A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9" r="-2" b="20580"/>
          <a:stretch/>
        </p:blipFill>
        <p:spPr bwMode="auto">
          <a:xfrm>
            <a:off x="4639055" y="3474720"/>
            <a:ext cx="755294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3B394AFC-BE2B-ADFB-8972-C9E2FE3E64CA}"/>
              </a:ext>
            </a:extLst>
          </p:cNvPr>
          <p:cNvSpPr txBox="1"/>
          <p:nvPr/>
        </p:nvSpPr>
        <p:spPr>
          <a:xfrm>
            <a:off x="9874732" y="2689510"/>
            <a:ext cx="902736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dirty="0"/>
              <a:t>sumky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2E26AAE1-62C4-DC0D-3EC4-0BCA58E23B32}"/>
              </a:ext>
            </a:extLst>
          </p:cNvPr>
          <p:cNvSpPr txBox="1"/>
          <p:nvPr/>
        </p:nvSpPr>
        <p:spPr>
          <a:xfrm>
            <a:off x="6051494" y="2697694"/>
            <a:ext cx="902736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dirty="0"/>
              <a:t>salpy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0B02221E-3385-5DC0-116B-563F2FC81920}"/>
              </a:ext>
            </a:extLst>
          </p:cNvPr>
          <p:cNvSpPr txBox="1"/>
          <p:nvPr/>
        </p:nvSpPr>
        <p:spPr>
          <a:xfrm>
            <a:off x="7724929" y="6078431"/>
            <a:ext cx="1287666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dirty="0"/>
              <a:t>kopinatci</a:t>
            </a:r>
          </a:p>
        </p:txBody>
      </p:sp>
    </p:spTree>
    <p:extLst>
      <p:ext uri="{BB962C8B-B14F-4D97-AF65-F5344CB8AC3E}">
        <p14:creationId xmlns:p14="http://schemas.microsoft.com/office/powerpoint/2010/main" val="922950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3A6F4D-58D5-11AB-67CF-6C8523BAB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763" y="222250"/>
            <a:ext cx="4106334" cy="121983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  <a:latin typeface="Arial Black" panose="020B0A04020102020204" pitchFamily="34" charset="0"/>
              </a:rPr>
              <a:t>Obratlovci</a:t>
            </a:r>
            <a:br>
              <a:rPr lang="cs-CZ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cs-CZ" sz="2400" dirty="0">
                <a:solidFill>
                  <a:srgbClr val="FF0000"/>
                </a:solidFill>
                <a:latin typeface="Arial Black" panose="020B0A04020102020204" pitchFamily="34" charset="0"/>
              </a:rPr>
              <a:t>čím se liší?</a:t>
            </a:r>
            <a:endParaRPr lang="cs-CZ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2615C7-6A98-7C4E-E1C9-9CEB3A2FD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763" y="1442085"/>
            <a:ext cx="4106334" cy="505079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Mají v těle kostru 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tvořenou chrupavkou nebo kostní tkání;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7 hlavních skupin 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(ryby, obojživelníci, plazi, ptáci, savci + paryby a kruhoústí)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Pohlavní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rozmnožování;</a:t>
            </a:r>
            <a:endParaRPr lang="cs-CZ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Tělo: 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hlava (mozek)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, trup, ocas, pokožka s deriváty;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Specializovaný 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nervový </a:t>
            </a:r>
            <a:b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a cévní systém;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Vylučování 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ledvinami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dirty="0"/>
          </a:p>
        </p:txBody>
      </p:sp>
      <p:pic>
        <p:nvPicPr>
          <p:cNvPr id="5" name="Picture 2" descr="Vzdělávací oblast: Člověk a jeho svět Název: ROZDĚLENÍ ŽIVOČICHŮ - ppt  stáhnout">
            <a:extLst>
              <a:ext uri="{FF2B5EF4-FFF2-40B4-BE49-F238E27FC236}">
                <a16:creationId xmlns:a16="http://schemas.microsoft.com/office/drawing/2014/main" id="{83ACE3C5-85F0-5029-ACE1-AB6D52FB1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" t="-1" r="534" b="-1"/>
          <a:stretch/>
        </p:blipFill>
        <p:spPr bwMode="auto">
          <a:xfrm>
            <a:off x="4714946" y="497840"/>
            <a:ext cx="7243374" cy="582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70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2BF7A16-0DED-C485-4376-7A3C7CA7A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204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7358</TotalTime>
  <Words>509</Words>
  <Application>Microsoft Office PowerPoint</Application>
  <PresentationFormat>Širokoúhlá obrazovka</PresentationFormat>
  <Paragraphs>64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Amasis MT Pro Black</vt:lpstr>
      <vt:lpstr>Arial</vt:lpstr>
      <vt:lpstr>Arial Black</vt:lpstr>
      <vt:lpstr>Calibri</vt:lpstr>
      <vt:lpstr>Calibri Light</vt:lpstr>
      <vt:lpstr>Wingdings</vt:lpstr>
      <vt:lpstr>Motiv Office</vt:lpstr>
      <vt:lpstr>Živočišná říše  Strunatci  Pláštěnci, Bezlebeční  a Obratlovci Kmen a podkmeny  živočišné říše </vt:lpstr>
      <vt:lpstr>Živočišná říše</vt:lpstr>
      <vt:lpstr>Vlastnosti všech živočichů</vt:lpstr>
      <vt:lpstr>Strunatci</vt:lpstr>
      <vt:lpstr>Prezentace aplikace PowerPoint</vt:lpstr>
      <vt:lpstr>Prezentace aplikace PowerPoint</vt:lpstr>
      <vt:lpstr>Pláštěnci,  Bezlebeční</vt:lpstr>
      <vt:lpstr>Obratlovci čím se liší?</vt:lpstr>
      <vt:lpstr>Prezentace aplikace PowerPoint</vt:lpstr>
      <vt:lpstr>Další vlastnosti obratlovců …</vt:lpstr>
      <vt:lpstr>Teplokrevní ž. (teplokrevnost)</vt:lpstr>
      <vt:lpstr>Dělení obratlovců podle tříd</vt:lpstr>
      <vt:lpstr>Mihule potoční patří do „Kruhoústí“</vt:lpstr>
      <vt:lpstr>Žralok „Paryby – chrupavčitá kostra“</vt:lpstr>
      <vt:lpstr>Rejnok „Paryby – chrupavčitá kostra“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Živočišná říše  Strunatci  pláštěnci, bezlebeční a obratlovci Kmen a podkmeny  živočišné říše </dc:title>
  <dc:creator>Coufal Petr</dc:creator>
  <cp:lastModifiedBy>Coufal Petr</cp:lastModifiedBy>
  <cp:revision>1</cp:revision>
  <dcterms:created xsi:type="dcterms:W3CDTF">2022-08-02T18:00:06Z</dcterms:created>
  <dcterms:modified xsi:type="dcterms:W3CDTF">2022-11-12T15:46:02Z</dcterms:modified>
</cp:coreProperties>
</file>